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CC"/>
    <a:srgbClr val="FF0000"/>
    <a:srgbClr val="918E00"/>
    <a:srgbClr val="CCCC00"/>
    <a:srgbClr val="993300"/>
    <a:srgbClr val="FBF3B7"/>
    <a:srgbClr val="DBB8FA"/>
    <a:srgbClr val="6600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66" autoAdjust="0"/>
    <p:restoredTop sz="73269" autoAdjust="0"/>
  </p:normalViewPr>
  <p:slideViewPr>
    <p:cSldViewPr snapToGrid="0">
      <p:cViewPr varScale="1">
        <p:scale>
          <a:sx n="65" d="100"/>
          <a:sy n="65" d="100"/>
        </p:scale>
        <p:origin x="117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33D4A2-F767-4577-877C-E79148FB0611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3041356C-DDDE-4197-A0E0-215EBD5AAB0E}">
      <dgm:prSet phldrT="[文字]" custT="1"/>
      <dgm:spPr/>
      <dgm:t>
        <a:bodyPr/>
        <a:lstStyle/>
        <a:p>
          <a:r>
            <a:rPr lang="zh-TW" altLang="en-US" sz="22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性侵害創傷症</a:t>
          </a:r>
          <a:endParaRPr lang="zh-TW" altLang="en-US" sz="22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B96B26A-55E7-4338-9B36-EDAC812B930B}" type="parTrans" cxnId="{1ED640D7-9AFF-40DE-BFDE-10E100CB90D9}">
      <dgm:prSet/>
      <dgm:spPr/>
      <dgm:t>
        <a:bodyPr/>
        <a:lstStyle/>
        <a:p>
          <a:endParaRPr lang="zh-TW" altLang="en-US" sz="22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3AD2C1D-CC7A-4590-8B19-CA362376F9F6}" type="sibTrans" cxnId="{1ED640D7-9AFF-40DE-BFDE-10E100CB90D9}">
      <dgm:prSet/>
      <dgm:spPr/>
      <dgm:t>
        <a:bodyPr/>
        <a:lstStyle/>
        <a:p>
          <a:endParaRPr lang="zh-TW" altLang="en-US" sz="22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475EE8A-9015-4238-89EB-0FFA15FA6B46}">
      <dgm:prSet phldrT="[文字]" custT="1"/>
      <dgm:spPr/>
      <dgm:t>
        <a:bodyPr/>
        <a:lstStyle/>
        <a:p>
          <a:r>
            <a:rPr lang="zh-TW" altLang="en-US" sz="22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缺乏安全感</a:t>
          </a:r>
          <a:endParaRPr lang="zh-TW" altLang="en-US" sz="22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8020FCD-B70C-4689-AA4F-02FB849E13B8}" type="parTrans" cxnId="{C2786233-C330-4619-B315-3464ADD20D83}">
      <dgm:prSet custT="1"/>
      <dgm:spPr/>
      <dgm:t>
        <a:bodyPr/>
        <a:lstStyle/>
        <a:p>
          <a:endParaRPr lang="zh-TW" altLang="en-US" sz="22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0FFB437-6327-4479-93A0-815A55740174}" type="sibTrans" cxnId="{C2786233-C330-4619-B315-3464ADD20D83}">
      <dgm:prSet/>
      <dgm:spPr/>
      <dgm:t>
        <a:bodyPr/>
        <a:lstStyle/>
        <a:p>
          <a:endParaRPr lang="zh-TW" altLang="en-US" sz="22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CF29BD5-9425-4CED-B98C-13914DCFA3A2}">
      <dgm:prSet phldrT="[文字]" custT="1"/>
      <dgm:spPr/>
      <dgm:t>
        <a:bodyPr/>
        <a:lstStyle/>
        <a:p>
          <a:r>
            <a:rPr lang="zh-TW" altLang="en-US" sz="22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憂鬱與自殺傾向</a:t>
          </a:r>
          <a:endParaRPr lang="zh-TW" altLang="en-US" sz="22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8A202B6-54DE-4CFA-A149-F35DEB2A66F4}" type="parTrans" cxnId="{CDE423EB-EF19-461D-B3C8-24B8640F57D3}">
      <dgm:prSet custT="1"/>
      <dgm:spPr/>
      <dgm:t>
        <a:bodyPr/>
        <a:lstStyle/>
        <a:p>
          <a:endParaRPr lang="zh-TW" altLang="en-US" sz="22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675859A-1255-493D-999A-BE7B42F6F91E}" type="sibTrans" cxnId="{CDE423EB-EF19-461D-B3C8-24B8640F57D3}">
      <dgm:prSet/>
      <dgm:spPr/>
      <dgm:t>
        <a:bodyPr/>
        <a:lstStyle/>
        <a:p>
          <a:endParaRPr lang="zh-TW" altLang="en-US" sz="22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6BA8ACF-DAB5-4769-8EBB-45DB9E5C83A6}">
      <dgm:prSet phldrT="[文字]" custT="1"/>
      <dgm:spPr/>
      <dgm:t>
        <a:bodyPr/>
        <a:lstStyle/>
        <a:p>
          <a:r>
            <a:rPr lang="zh-TW" altLang="en-US" sz="22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恐懼司法</a:t>
          </a:r>
          <a:endParaRPr lang="zh-TW" altLang="en-US" sz="22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EFD57A2-5250-4604-8FC3-669E30EDE7CF}" type="parTrans" cxnId="{B9D62784-6FE6-4786-BA29-453156AA6BA9}">
      <dgm:prSet custT="1"/>
      <dgm:spPr/>
      <dgm:t>
        <a:bodyPr/>
        <a:lstStyle/>
        <a:p>
          <a:endParaRPr lang="zh-TW" altLang="en-US" sz="22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72A0EC7-EE54-46AF-9E90-135DBF03FC01}" type="sibTrans" cxnId="{B9D62784-6FE6-4786-BA29-453156AA6BA9}">
      <dgm:prSet/>
      <dgm:spPr/>
      <dgm:t>
        <a:bodyPr/>
        <a:lstStyle/>
        <a:p>
          <a:endParaRPr lang="zh-TW" altLang="en-US" sz="22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DFA83EC-1FA5-4BC9-BADA-C506D022FE7F}">
      <dgm:prSet phldrT="[文字]" custT="1"/>
      <dgm:spPr/>
      <dgm:t>
        <a:bodyPr/>
        <a:lstStyle/>
        <a:p>
          <a:r>
            <a:rPr lang="zh-TW" altLang="en-US" sz="22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羞愧與罪惡感</a:t>
          </a:r>
          <a:endParaRPr lang="zh-TW" altLang="en-US" sz="22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D8BF9C5-88E7-4768-AD5F-86894A6E605E}" type="parTrans" cxnId="{7B162582-28F9-42AD-8AE9-BA47B6933C3F}">
      <dgm:prSet custT="1"/>
      <dgm:spPr/>
      <dgm:t>
        <a:bodyPr/>
        <a:lstStyle/>
        <a:p>
          <a:endParaRPr lang="zh-TW" altLang="en-US" sz="22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4C0CF70-0FF5-48D0-9B9D-C7101A49E1AA}" type="sibTrans" cxnId="{7B162582-28F9-42AD-8AE9-BA47B6933C3F}">
      <dgm:prSet/>
      <dgm:spPr/>
      <dgm:t>
        <a:bodyPr/>
        <a:lstStyle/>
        <a:p>
          <a:endParaRPr lang="zh-TW" altLang="en-US" sz="22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2F7634B-108F-476E-AB0D-8ACDDFBB7215}">
      <dgm:prSet phldrT="[文字]" custT="1"/>
      <dgm:spPr/>
      <dgm:t>
        <a:bodyPr/>
        <a:lstStyle/>
        <a:p>
          <a:r>
            <a:rPr lang="zh-TW" altLang="en-US" sz="2200" b="1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自責</a:t>
          </a:r>
          <a:endParaRPr lang="zh-TW" altLang="en-US" sz="22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A5CDD68-5824-4223-A526-512448117D7E}" type="parTrans" cxnId="{DB3BCA3E-ED8F-4833-98E2-CBC65C266FB5}">
      <dgm:prSet custT="1"/>
      <dgm:spPr/>
      <dgm:t>
        <a:bodyPr/>
        <a:lstStyle/>
        <a:p>
          <a:endParaRPr lang="zh-TW" altLang="en-US" sz="2200"/>
        </a:p>
      </dgm:t>
    </dgm:pt>
    <dgm:pt modelId="{FFBDBC98-82CE-4D38-9706-8D13AD713664}" type="sibTrans" cxnId="{DB3BCA3E-ED8F-4833-98E2-CBC65C266FB5}">
      <dgm:prSet/>
      <dgm:spPr/>
      <dgm:t>
        <a:bodyPr/>
        <a:lstStyle/>
        <a:p>
          <a:endParaRPr lang="zh-TW" altLang="en-US" sz="2200"/>
        </a:p>
      </dgm:t>
    </dgm:pt>
    <dgm:pt modelId="{55C2B573-EB2D-43B2-8FE1-06BED36AF583}" type="pres">
      <dgm:prSet presAssocID="{7033D4A2-F767-4577-877C-E79148FB061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B18D39A-C61D-4E7B-8B05-9AE3403CE528}" type="pres">
      <dgm:prSet presAssocID="{3041356C-DDDE-4197-A0E0-215EBD5AAB0E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ECAFBAC0-4934-49E5-B5C6-D24B32FD48BA}" type="pres">
      <dgm:prSet presAssocID="{28020FCD-B70C-4689-AA4F-02FB849E13B8}" presName="Name9" presStyleLbl="parChTrans1D2" presStyleIdx="0" presStyleCnt="5"/>
      <dgm:spPr/>
      <dgm:t>
        <a:bodyPr/>
        <a:lstStyle/>
        <a:p>
          <a:endParaRPr lang="zh-TW" altLang="en-US"/>
        </a:p>
      </dgm:t>
    </dgm:pt>
    <dgm:pt modelId="{B86F4E66-DAB2-4179-AF35-DCAB12F755F7}" type="pres">
      <dgm:prSet presAssocID="{28020FCD-B70C-4689-AA4F-02FB849E13B8}" presName="connTx" presStyleLbl="parChTrans1D2" presStyleIdx="0" presStyleCnt="5"/>
      <dgm:spPr/>
      <dgm:t>
        <a:bodyPr/>
        <a:lstStyle/>
        <a:p>
          <a:endParaRPr lang="zh-TW" altLang="en-US"/>
        </a:p>
      </dgm:t>
    </dgm:pt>
    <dgm:pt modelId="{D418F11D-1E71-47C8-B3CC-8EA34D83ED46}" type="pres">
      <dgm:prSet presAssocID="{D475EE8A-9015-4238-89EB-0FFA15FA6B4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2538002-8B70-4EF8-9E92-C2A096DC68FB}" type="pres">
      <dgm:prSet presAssocID="{18A202B6-54DE-4CFA-A149-F35DEB2A66F4}" presName="Name9" presStyleLbl="parChTrans1D2" presStyleIdx="1" presStyleCnt="5"/>
      <dgm:spPr/>
      <dgm:t>
        <a:bodyPr/>
        <a:lstStyle/>
        <a:p>
          <a:endParaRPr lang="zh-TW" altLang="en-US"/>
        </a:p>
      </dgm:t>
    </dgm:pt>
    <dgm:pt modelId="{8A7DF993-6EA8-4D8D-ABF0-9957DD62BFFB}" type="pres">
      <dgm:prSet presAssocID="{18A202B6-54DE-4CFA-A149-F35DEB2A66F4}" presName="connTx" presStyleLbl="parChTrans1D2" presStyleIdx="1" presStyleCnt="5"/>
      <dgm:spPr/>
      <dgm:t>
        <a:bodyPr/>
        <a:lstStyle/>
        <a:p>
          <a:endParaRPr lang="zh-TW" altLang="en-US"/>
        </a:p>
      </dgm:t>
    </dgm:pt>
    <dgm:pt modelId="{1C3D8475-F80E-410F-8AF3-CFA107FD090D}" type="pres">
      <dgm:prSet presAssocID="{3CF29BD5-9425-4CED-B98C-13914DCFA3A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944ECC3-B19E-4685-9790-AA1E331BD16C}" type="pres">
      <dgm:prSet presAssocID="{4EFD57A2-5250-4604-8FC3-669E30EDE7CF}" presName="Name9" presStyleLbl="parChTrans1D2" presStyleIdx="2" presStyleCnt="5"/>
      <dgm:spPr/>
      <dgm:t>
        <a:bodyPr/>
        <a:lstStyle/>
        <a:p>
          <a:endParaRPr lang="zh-TW" altLang="en-US"/>
        </a:p>
      </dgm:t>
    </dgm:pt>
    <dgm:pt modelId="{67508770-FE45-4637-9E9F-A47C23A6760E}" type="pres">
      <dgm:prSet presAssocID="{4EFD57A2-5250-4604-8FC3-669E30EDE7CF}" presName="connTx" presStyleLbl="parChTrans1D2" presStyleIdx="2" presStyleCnt="5"/>
      <dgm:spPr/>
      <dgm:t>
        <a:bodyPr/>
        <a:lstStyle/>
        <a:p>
          <a:endParaRPr lang="zh-TW" altLang="en-US"/>
        </a:p>
      </dgm:t>
    </dgm:pt>
    <dgm:pt modelId="{C5BE008C-C7C5-4B0A-ADE2-BCFEC40E4545}" type="pres">
      <dgm:prSet presAssocID="{F6BA8ACF-DAB5-4769-8EBB-45DB9E5C83A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8C6E451-1AF8-4799-86DF-9C43300C1B4A}" type="pres">
      <dgm:prSet presAssocID="{7D8BF9C5-88E7-4768-AD5F-86894A6E605E}" presName="Name9" presStyleLbl="parChTrans1D2" presStyleIdx="3" presStyleCnt="5"/>
      <dgm:spPr/>
      <dgm:t>
        <a:bodyPr/>
        <a:lstStyle/>
        <a:p>
          <a:endParaRPr lang="zh-TW" altLang="en-US"/>
        </a:p>
      </dgm:t>
    </dgm:pt>
    <dgm:pt modelId="{D21F8725-0513-4AF5-95EC-F0DA4732DC7D}" type="pres">
      <dgm:prSet presAssocID="{7D8BF9C5-88E7-4768-AD5F-86894A6E605E}" presName="connTx" presStyleLbl="parChTrans1D2" presStyleIdx="3" presStyleCnt="5"/>
      <dgm:spPr/>
      <dgm:t>
        <a:bodyPr/>
        <a:lstStyle/>
        <a:p>
          <a:endParaRPr lang="zh-TW" altLang="en-US"/>
        </a:p>
      </dgm:t>
    </dgm:pt>
    <dgm:pt modelId="{B9529FD4-22D4-4EAE-B962-F485B172EC24}" type="pres">
      <dgm:prSet presAssocID="{FDFA83EC-1FA5-4BC9-BADA-C506D022FE7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07ED560-9A73-4A0B-A991-1DB6E6E84895}" type="pres">
      <dgm:prSet presAssocID="{AA5CDD68-5824-4223-A526-512448117D7E}" presName="Name9" presStyleLbl="parChTrans1D2" presStyleIdx="4" presStyleCnt="5"/>
      <dgm:spPr/>
      <dgm:t>
        <a:bodyPr/>
        <a:lstStyle/>
        <a:p>
          <a:endParaRPr lang="zh-TW" altLang="en-US"/>
        </a:p>
      </dgm:t>
    </dgm:pt>
    <dgm:pt modelId="{859D2624-D93D-4B77-9303-A933202BBA5C}" type="pres">
      <dgm:prSet presAssocID="{AA5CDD68-5824-4223-A526-512448117D7E}" presName="connTx" presStyleLbl="parChTrans1D2" presStyleIdx="4" presStyleCnt="5"/>
      <dgm:spPr/>
      <dgm:t>
        <a:bodyPr/>
        <a:lstStyle/>
        <a:p>
          <a:endParaRPr lang="zh-TW" altLang="en-US"/>
        </a:p>
      </dgm:t>
    </dgm:pt>
    <dgm:pt modelId="{A9FA2C14-4CED-4285-91EA-F8DC49D505FF}" type="pres">
      <dgm:prSet presAssocID="{82F7634B-108F-476E-AB0D-8ACDDFBB721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AAE413F-2876-480E-A0A7-0DAA30D4D940}" type="presOf" srcId="{AA5CDD68-5824-4223-A526-512448117D7E}" destId="{107ED560-9A73-4A0B-A991-1DB6E6E84895}" srcOrd="0" destOrd="0" presId="urn:microsoft.com/office/officeart/2005/8/layout/radial1"/>
    <dgm:cxn modelId="{33B29457-B5BE-4341-BFBF-E2C706F78251}" type="presOf" srcId="{4EFD57A2-5250-4604-8FC3-669E30EDE7CF}" destId="{67508770-FE45-4637-9E9F-A47C23A6760E}" srcOrd="1" destOrd="0" presId="urn:microsoft.com/office/officeart/2005/8/layout/radial1"/>
    <dgm:cxn modelId="{BFD0D087-1066-4C90-8C0F-A2E495C78EE2}" type="presOf" srcId="{AA5CDD68-5824-4223-A526-512448117D7E}" destId="{859D2624-D93D-4B77-9303-A933202BBA5C}" srcOrd="1" destOrd="0" presId="urn:microsoft.com/office/officeart/2005/8/layout/radial1"/>
    <dgm:cxn modelId="{D7B3C5A5-C68F-42C1-BF08-C74153EF1FEE}" type="presOf" srcId="{18A202B6-54DE-4CFA-A149-F35DEB2A66F4}" destId="{42538002-8B70-4EF8-9E92-C2A096DC68FB}" srcOrd="0" destOrd="0" presId="urn:microsoft.com/office/officeart/2005/8/layout/radial1"/>
    <dgm:cxn modelId="{C411C5BD-E8F5-42A9-AAD6-65A5C3420C4C}" type="presOf" srcId="{F6BA8ACF-DAB5-4769-8EBB-45DB9E5C83A6}" destId="{C5BE008C-C7C5-4B0A-ADE2-BCFEC40E4545}" srcOrd="0" destOrd="0" presId="urn:microsoft.com/office/officeart/2005/8/layout/radial1"/>
    <dgm:cxn modelId="{29D0171E-2E77-4A39-B754-9AEDC9E6C576}" type="presOf" srcId="{3CF29BD5-9425-4CED-B98C-13914DCFA3A2}" destId="{1C3D8475-F80E-410F-8AF3-CFA107FD090D}" srcOrd="0" destOrd="0" presId="urn:microsoft.com/office/officeart/2005/8/layout/radial1"/>
    <dgm:cxn modelId="{1ED640D7-9AFF-40DE-BFDE-10E100CB90D9}" srcId="{7033D4A2-F767-4577-877C-E79148FB0611}" destId="{3041356C-DDDE-4197-A0E0-215EBD5AAB0E}" srcOrd="0" destOrd="0" parTransId="{AB96B26A-55E7-4338-9B36-EDAC812B930B}" sibTransId="{D3AD2C1D-CC7A-4590-8B19-CA362376F9F6}"/>
    <dgm:cxn modelId="{138458CC-4FA3-441D-A159-4228DBAA67DD}" type="presOf" srcId="{FDFA83EC-1FA5-4BC9-BADA-C506D022FE7F}" destId="{B9529FD4-22D4-4EAE-B962-F485B172EC24}" srcOrd="0" destOrd="0" presId="urn:microsoft.com/office/officeart/2005/8/layout/radial1"/>
    <dgm:cxn modelId="{7B162582-28F9-42AD-8AE9-BA47B6933C3F}" srcId="{3041356C-DDDE-4197-A0E0-215EBD5AAB0E}" destId="{FDFA83EC-1FA5-4BC9-BADA-C506D022FE7F}" srcOrd="3" destOrd="0" parTransId="{7D8BF9C5-88E7-4768-AD5F-86894A6E605E}" sibTransId="{04C0CF70-0FF5-48D0-9B9D-C7101A49E1AA}"/>
    <dgm:cxn modelId="{52F0F375-0DF6-4C94-95F5-7099ACA94CEC}" type="presOf" srcId="{3041356C-DDDE-4197-A0E0-215EBD5AAB0E}" destId="{6B18D39A-C61D-4E7B-8B05-9AE3403CE528}" srcOrd="0" destOrd="0" presId="urn:microsoft.com/office/officeart/2005/8/layout/radial1"/>
    <dgm:cxn modelId="{6315C88E-06D9-47B4-BCA3-6C52635A5671}" type="presOf" srcId="{18A202B6-54DE-4CFA-A149-F35DEB2A66F4}" destId="{8A7DF993-6EA8-4D8D-ABF0-9957DD62BFFB}" srcOrd="1" destOrd="0" presId="urn:microsoft.com/office/officeart/2005/8/layout/radial1"/>
    <dgm:cxn modelId="{B2205DAD-92E0-469D-BDAF-D8C36F8CE165}" type="presOf" srcId="{28020FCD-B70C-4689-AA4F-02FB849E13B8}" destId="{B86F4E66-DAB2-4179-AF35-DCAB12F755F7}" srcOrd="1" destOrd="0" presId="urn:microsoft.com/office/officeart/2005/8/layout/radial1"/>
    <dgm:cxn modelId="{ECBFB90D-A0E6-498B-885E-D85F9837BE6B}" type="presOf" srcId="{7D8BF9C5-88E7-4768-AD5F-86894A6E605E}" destId="{D21F8725-0513-4AF5-95EC-F0DA4732DC7D}" srcOrd="1" destOrd="0" presId="urn:microsoft.com/office/officeart/2005/8/layout/radial1"/>
    <dgm:cxn modelId="{91D3F25D-7A62-4681-A036-90913B94F13E}" type="presOf" srcId="{D475EE8A-9015-4238-89EB-0FFA15FA6B46}" destId="{D418F11D-1E71-47C8-B3CC-8EA34D83ED46}" srcOrd="0" destOrd="0" presId="urn:microsoft.com/office/officeart/2005/8/layout/radial1"/>
    <dgm:cxn modelId="{C2786233-C330-4619-B315-3464ADD20D83}" srcId="{3041356C-DDDE-4197-A0E0-215EBD5AAB0E}" destId="{D475EE8A-9015-4238-89EB-0FFA15FA6B46}" srcOrd="0" destOrd="0" parTransId="{28020FCD-B70C-4689-AA4F-02FB849E13B8}" sibTransId="{30FFB437-6327-4479-93A0-815A55740174}"/>
    <dgm:cxn modelId="{B9D62784-6FE6-4786-BA29-453156AA6BA9}" srcId="{3041356C-DDDE-4197-A0E0-215EBD5AAB0E}" destId="{F6BA8ACF-DAB5-4769-8EBB-45DB9E5C83A6}" srcOrd="2" destOrd="0" parTransId="{4EFD57A2-5250-4604-8FC3-669E30EDE7CF}" sibTransId="{872A0EC7-EE54-46AF-9E90-135DBF03FC01}"/>
    <dgm:cxn modelId="{2C87D3DF-BE01-4E0D-BB98-33149E563B37}" type="presOf" srcId="{82F7634B-108F-476E-AB0D-8ACDDFBB7215}" destId="{A9FA2C14-4CED-4285-91EA-F8DC49D505FF}" srcOrd="0" destOrd="0" presId="urn:microsoft.com/office/officeart/2005/8/layout/radial1"/>
    <dgm:cxn modelId="{F3AB40AE-964D-457C-87B8-5CEFBD066159}" type="presOf" srcId="{7D8BF9C5-88E7-4768-AD5F-86894A6E605E}" destId="{C8C6E451-1AF8-4799-86DF-9C43300C1B4A}" srcOrd="0" destOrd="0" presId="urn:microsoft.com/office/officeart/2005/8/layout/radial1"/>
    <dgm:cxn modelId="{DB3BCA3E-ED8F-4833-98E2-CBC65C266FB5}" srcId="{3041356C-DDDE-4197-A0E0-215EBD5AAB0E}" destId="{82F7634B-108F-476E-AB0D-8ACDDFBB7215}" srcOrd="4" destOrd="0" parTransId="{AA5CDD68-5824-4223-A526-512448117D7E}" sibTransId="{FFBDBC98-82CE-4D38-9706-8D13AD713664}"/>
    <dgm:cxn modelId="{82166AFD-3C87-4BC4-801E-27142997A35B}" type="presOf" srcId="{7033D4A2-F767-4577-877C-E79148FB0611}" destId="{55C2B573-EB2D-43B2-8FE1-06BED36AF583}" srcOrd="0" destOrd="0" presId="urn:microsoft.com/office/officeart/2005/8/layout/radial1"/>
    <dgm:cxn modelId="{59F3AD7B-E9D4-4642-B71A-99B25E06134C}" type="presOf" srcId="{4EFD57A2-5250-4604-8FC3-669E30EDE7CF}" destId="{E944ECC3-B19E-4685-9790-AA1E331BD16C}" srcOrd="0" destOrd="0" presId="urn:microsoft.com/office/officeart/2005/8/layout/radial1"/>
    <dgm:cxn modelId="{CDE423EB-EF19-461D-B3C8-24B8640F57D3}" srcId="{3041356C-DDDE-4197-A0E0-215EBD5AAB0E}" destId="{3CF29BD5-9425-4CED-B98C-13914DCFA3A2}" srcOrd="1" destOrd="0" parTransId="{18A202B6-54DE-4CFA-A149-F35DEB2A66F4}" sibTransId="{4675859A-1255-493D-999A-BE7B42F6F91E}"/>
    <dgm:cxn modelId="{51A77C0B-42A0-45C2-8228-A34CC740DE21}" type="presOf" srcId="{28020FCD-B70C-4689-AA4F-02FB849E13B8}" destId="{ECAFBAC0-4934-49E5-B5C6-D24B32FD48BA}" srcOrd="0" destOrd="0" presId="urn:microsoft.com/office/officeart/2005/8/layout/radial1"/>
    <dgm:cxn modelId="{4CD11860-7626-4F4B-B06E-359B6D663CAF}" type="presParOf" srcId="{55C2B573-EB2D-43B2-8FE1-06BED36AF583}" destId="{6B18D39A-C61D-4E7B-8B05-9AE3403CE528}" srcOrd="0" destOrd="0" presId="urn:microsoft.com/office/officeart/2005/8/layout/radial1"/>
    <dgm:cxn modelId="{965DC569-0510-4387-AE79-FB3F51768048}" type="presParOf" srcId="{55C2B573-EB2D-43B2-8FE1-06BED36AF583}" destId="{ECAFBAC0-4934-49E5-B5C6-D24B32FD48BA}" srcOrd="1" destOrd="0" presId="urn:microsoft.com/office/officeart/2005/8/layout/radial1"/>
    <dgm:cxn modelId="{40F3D7D6-8D31-47C2-A032-88DEDDCFC8B2}" type="presParOf" srcId="{ECAFBAC0-4934-49E5-B5C6-D24B32FD48BA}" destId="{B86F4E66-DAB2-4179-AF35-DCAB12F755F7}" srcOrd="0" destOrd="0" presId="urn:microsoft.com/office/officeart/2005/8/layout/radial1"/>
    <dgm:cxn modelId="{9192FDAB-0F23-42AE-B2F1-0D715BF6F29A}" type="presParOf" srcId="{55C2B573-EB2D-43B2-8FE1-06BED36AF583}" destId="{D418F11D-1E71-47C8-B3CC-8EA34D83ED46}" srcOrd="2" destOrd="0" presId="urn:microsoft.com/office/officeart/2005/8/layout/radial1"/>
    <dgm:cxn modelId="{F91D2C88-2B35-40D6-BD0F-1DAF684CF454}" type="presParOf" srcId="{55C2B573-EB2D-43B2-8FE1-06BED36AF583}" destId="{42538002-8B70-4EF8-9E92-C2A096DC68FB}" srcOrd="3" destOrd="0" presId="urn:microsoft.com/office/officeart/2005/8/layout/radial1"/>
    <dgm:cxn modelId="{7B7DE432-FA88-40F6-A9BB-EBDBAFF34EB5}" type="presParOf" srcId="{42538002-8B70-4EF8-9E92-C2A096DC68FB}" destId="{8A7DF993-6EA8-4D8D-ABF0-9957DD62BFFB}" srcOrd="0" destOrd="0" presId="urn:microsoft.com/office/officeart/2005/8/layout/radial1"/>
    <dgm:cxn modelId="{EF5D6C0A-B468-4E82-91B1-07CDFFF374C7}" type="presParOf" srcId="{55C2B573-EB2D-43B2-8FE1-06BED36AF583}" destId="{1C3D8475-F80E-410F-8AF3-CFA107FD090D}" srcOrd="4" destOrd="0" presId="urn:microsoft.com/office/officeart/2005/8/layout/radial1"/>
    <dgm:cxn modelId="{C7A95443-D662-45D4-BD2A-C2208B33D49E}" type="presParOf" srcId="{55C2B573-EB2D-43B2-8FE1-06BED36AF583}" destId="{E944ECC3-B19E-4685-9790-AA1E331BD16C}" srcOrd="5" destOrd="0" presId="urn:microsoft.com/office/officeart/2005/8/layout/radial1"/>
    <dgm:cxn modelId="{341F6D7F-9EED-4552-B554-3EA2B34CAED1}" type="presParOf" srcId="{E944ECC3-B19E-4685-9790-AA1E331BD16C}" destId="{67508770-FE45-4637-9E9F-A47C23A6760E}" srcOrd="0" destOrd="0" presId="urn:microsoft.com/office/officeart/2005/8/layout/radial1"/>
    <dgm:cxn modelId="{8D42C946-6411-453E-B3EB-54D743DBACA3}" type="presParOf" srcId="{55C2B573-EB2D-43B2-8FE1-06BED36AF583}" destId="{C5BE008C-C7C5-4B0A-ADE2-BCFEC40E4545}" srcOrd="6" destOrd="0" presId="urn:microsoft.com/office/officeart/2005/8/layout/radial1"/>
    <dgm:cxn modelId="{5D859114-40DA-485B-BEE6-D477A8A4E8F6}" type="presParOf" srcId="{55C2B573-EB2D-43B2-8FE1-06BED36AF583}" destId="{C8C6E451-1AF8-4799-86DF-9C43300C1B4A}" srcOrd="7" destOrd="0" presId="urn:microsoft.com/office/officeart/2005/8/layout/radial1"/>
    <dgm:cxn modelId="{7D3544E4-2084-41D2-A171-3827FB38DA42}" type="presParOf" srcId="{C8C6E451-1AF8-4799-86DF-9C43300C1B4A}" destId="{D21F8725-0513-4AF5-95EC-F0DA4732DC7D}" srcOrd="0" destOrd="0" presId="urn:microsoft.com/office/officeart/2005/8/layout/radial1"/>
    <dgm:cxn modelId="{CE0DFF3C-A994-474E-9E1E-5E291574589B}" type="presParOf" srcId="{55C2B573-EB2D-43B2-8FE1-06BED36AF583}" destId="{B9529FD4-22D4-4EAE-B962-F485B172EC24}" srcOrd="8" destOrd="0" presId="urn:microsoft.com/office/officeart/2005/8/layout/radial1"/>
    <dgm:cxn modelId="{3CDF3E5D-6C61-4CDC-85FD-959C352C5C15}" type="presParOf" srcId="{55C2B573-EB2D-43B2-8FE1-06BED36AF583}" destId="{107ED560-9A73-4A0B-A991-1DB6E6E84895}" srcOrd="9" destOrd="0" presId="urn:microsoft.com/office/officeart/2005/8/layout/radial1"/>
    <dgm:cxn modelId="{00E65C47-263B-467C-AD33-DF4499E56B37}" type="presParOf" srcId="{107ED560-9A73-4A0B-A991-1DB6E6E84895}" destId="{859D2624-D93D-4B77-9303-A933202BBA5C}" srcOrd="0" destOrd="0" presId="urn:microsoft.com/office/officeart/2005/8/layout/radial1"/>
    <dgm:cxn modelId="{55F4733C-0EDA-415B-9009-2B077AD92D8A}" type="presParOf" srcId="{55C2B573-EB2D-43B2-8FE1-06BED36AF583}" destId="{A9FA2C14-4CED-4285-91EA-F8DC49D505FF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5DDD97-6567-4FF0-9146-C97C15908522}" type="doc">
      <dgm:prSet loTypeId="urn:microsoft.com/office/officeart/2005/8/layout/radial1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0B5140EA-24A0-45E4-9D84-B8118655A83A}">
      <dgm:prSet phldrT="[文字]"/>
      <dgm:spPr/>
      <dgm:t>
        <a:bodyPr/>
        <a:lstStyle/>
        <a:p>
          <a:r>
            <a:rPr 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創傷後壓力症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70C3344-5C35-4478-8FFC-25468C5E0068}" type="parTrans" cxnId="{6C993E5D-85FE-46F4-82F5-7E2969F57418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3E6EE9E-E45C-444B-A344-49B221A12AFD}" type="sibTrans" cxnId="{6C993E5D-85FE-46F4-82F5-7E2969F57418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E2661F6-8F88-4A8E-AEC8-2E90FEA86373}">
      <dgm:prSet phldrT="[文字]"/>
      <dgm:spPr/>
      <dgm:t>
        <a:bodyPr/>
        <a:lstStyle/>
        <a:p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逃避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0863DE0-750F-4F4F-85E6-5F6D0BEF058F}" type="parTrans" cxnId="{844A833E-4AD9-4044-9434-B55987169D6B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AF91D57-41F7-4453-A5BB-A959FAADEFCC}" type="sibTrans" cxnId="{844A833E-4AD9-4044-9434-B55987169D6B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5FC0702-202A-4BF4-A8D8-DF3F793D41EC}">
      <dgm:prSet phldrT="[文字]"/>
      <dgm:spPr/>
      <dgm:t>
        <a:bodyPr/>
        <a:lstStyle/>
        <a:p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自殘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3857B5B-AB4A-4B2E-9817-831A5F783E3D}" type="parTrans" cxnId="{19B26812-4EFA-46AB-AEE1-AF2591C15A1B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E48083B-5ABA-46EE-9490-0B91E45936B0}" type="sibTrans" cxnId="{19B26812-4EFA-46AB-AEE1-AF2591C15A1B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CF5176A-C524-4D27-9E74-632F9713BE0A}">
      <dgm:prSet phldrT="[文字]"/>
      <dgm:spPr/>
      <dgm:t>
        <a:bodyPr/>
        <a:lstStyle/>
        <a:p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解離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661003F-47F0-4985-B265-5D31D456423D}" type="parTrans" cxnId="{911CAA26-5F67-4BDD-BEEA-BE3A4B3B0707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8B5BF90-F007-48CE-8BBB-5A1B24C4D071}" type="sibTrans" cxnId="{911CAA26-5F67-4BDD-BEEA-BE3A4B3B0707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EFB3159-4C27-484C-B239-5297D2B16666}">
      <dgm:prSet phldrT="[文字]"/>
      <dgm:spPr/>
      <dgm:t>
        <a:bodyPr/>
        <a:lstStyle/>
        <a:p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認知扭曲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802BD2B-F262-4A6F-A0B6-AC2E580BF79D}" type="parTrans" cxnId="{B78D14A0-2F53-48B0-B47F-3AA741309B76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7ADB18D-7F17-49EA-B947-4BC56856F65F}" type="sibTrans" cxnId="{B78D14A0-2F53-48B0-B47F-3AA741309B76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533607E-E643-4D8A-9B8A-EECFA9497E16}">
      <dgm:prSet phldrT="[文字]"/>
      <dgm:spPr/>
      <dgm:t>
        <a:bodyPr/>
        <a:lstStyle/>
        <a:p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負面情緒反應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5138505-C1CA-4C85-A380-563DAE34463D}" type="parTrans" cxnId="{0109D68B-ECB7-4F11-92E0-7F27C95CDA87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8E78F69-FD0B-4274-897F-B6A931061D8B}" type="sibTrans" cxnId="{0109D68B-ECB7-4F11-92E0-7F27C95CDA87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CEADF75-36E0-4A48-9A60-26F4409CEB00}" type="pres">
      <dgm:prSet presAssocID="{B85DDD97-6567-4FF0-9146-C97C1590852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B7190AC-E804-45A9-8A00-E3C7C219FF87}" type="pres">
      <dgm:prSet presAssocID="{0B5140EA-24A0-45E4-9D84-B8118655A83A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D545DF23-3417-4830-BBDB-35109815863F}" type="pres">
      <dgm:prSet presAssocID="{70863DE0-750F-4F4F-85E6-5F6D0BEF058F}" presName="Name9" presStyleLbl="parChTrans1D2" presStyleIdx="0" presStyleCnt="5"/>
      <dgm:spPr/>
      <dgm:t>
        <a:bodyPr/>
        <a:lstStyle/>
        <a:p>
          <a:endParaRPr lang="zh-TW" altLang="en-US"/>
        </a:p>
      </dgm:t>
    </dgm:pt>
    <dgm:pt modelId="{5352787B-4131-4B2C-815E-B19471865D7F}" type="pres">
      <dgm:prSet presAssocID="{70863DE0-750F-4F4F-85E6-5F6D0BEF058F}" presName="connTx" presStyleLbl="parChTrans1D2" presStyleIdx="0" presStyleCnt="5"/>
      <dgm:spPr/>
      <dgm:t>
        <a:bodyPr/>
        <a:lstStyle/>
        <a:p>
          <a:endParaRPr lang="zh-TW" altLang="en-US"/>
        </a:p>
      </dgm:t>
    </dgm:pt>
    <dgm:pt modelId="{034ED823-C504-4193-844E-B92A513338FE}" type="pres">
      <dgm:prSet presAssocID="{DE2661F6-8F88-4A8E-AEC8-2E90FEA8637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F62EB5A-7C31-4A5B-A536-4F2640572778}" type="pres">
      <dgm:prSet presAssocID="{0802BD2B-F262-4A6F-A0B6-AC2E580BF79D}" presName="Name9" presStyleLbl="parChTrans1D2" presStyleIdx="1" presStyleCnt="5"/>
      <dgm:spPr/>
      <dgm:t>
        <a:bodyPr/>
        <a:lstStyle/>
        <a:p>
          <a:endParaRPr lang="zh-TW" altLang="en-US"/>
        </a:p>
      </dgm:t>
    </dgm:pt>
    <dgm:pt modelId="{1B1BDDC5-2035-4104-B26B-D7793BA6A184}" type="pres">
      <dgm:prSet presAssocID="{0802BD2B-F262-4A6F-A0B6-AC2E580BF79D}" presName="connTx" presStyleLbl="parChTrans1D2" presStyleIdx="1" presStyleCnt="5"/>
      <dgm:spPr/>
      <dgm:t>
        <a:bodyPr/>
        <a:lstStyle/>
        <a:p>
          <a:endParaRPr lang="zh-TW" altLang="en-US"/>
        </a:p>
      </dgm:t>
    </dgm:pt>
    <dgm:pt modelId="{2D37A753-286F-4DB3-B399-72C227ED9631}" type="pres">
      <dgm:prSet presAssocID="{1EFB3159-4C27-484C-B239-5297D2B1666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6F6A2E6-8E33-40EE-9070-02E09D1CD13D}" type="pres">
      <dgm:prSet presAssocID="{15138505-C1CA-4C85-A380-563DAE34463D}" presName="Name9" presStyleLbl="parChTrans1D2" presStyleIdx="2" presStyleCnt="5"/>
      <dgm:spPr/>
      <dgm:t>
        <a:bodyPr/>
        <a:lstStyle/>
        <a:p>
          <a:endParaRPr lang="zh-TW" altLang="en-US"/>
        </a:p>
      </dgm:t>
    </dgm:pt>
    <dgm:pt modelId="{3DC8DB11-8421-4A65-AC59-F06421A206B8}" type="pres">
      <dgm:prSet presAssocID="{15138505-C1CA-4C85-A380-563DAE34463D}" presName="connTx" presStyleLbl="parChTrans1D2" presStyleIdx="2" presStyleCnt="5"/>
      <dgm:spPr/>
      <dgm:t>
        <a:bodyPr/>
        <a:lstStyle/>
        <a:p>
          <a:endParaRPr lang="zh-TW" altLang="en-US"/>
        </a:p>
      </dgm:t>
    </dgm:pt>
    <dgm:pt modelId="{A26E97D5-7B9E-425B-B016-13D5A630571C}" type="pres">
      <dgm:prSet presAssocID="{7533607E-E643-4D8A-9B8A-EECFA9497E1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701E609-C97B-49B1-997A-6556B1DABAE2}" type="pres">
      <dgm:prSet presAssocID="{D3857B5B-AB4A-4B2E-9817-831A5F783E3D}" presName="Name9" presStyleLbl="parChTrans1D2" presStyleIdx="3" presStyleCnt="5"/>
      <dgm:spPr/>
      <dgm:t>
        <a:bodyPr/>
        <a:lstStyle/>
        <a:p>
          <a:endParaRPr lang="zh-TW" altLang="en-US"/>
        </a:p>
      </dgm:t>
    </dgm:pt>
    <dgm:pt modelId="{1FAE5728-1ABE-41E8-B15D-9D8D2D866069}" type="pres">
      <dgm:prSet presAssocID="{D3857B5B-AB4A-4B2E-9817-831A5F783E3D}" presName="connTx" presStyleLbl="parChTrans1D2" presStyleIdx="3" presStyleCnt="5"/>
      <dgm:spPr/>
      <dgm:t>
        <a:bodyPr/>
        <a:lstStyle/>
        <a:p>
          <a:endParaRPr lang="zh-TW" altLang="en-US"/>
        </a:p>
      </dgm:t>
    </dgm:pt>
    <dgm:pt modelId="{BD3BB265-50A7-4EC2-9E40-47EF58319794}" type="pres">
      <dgm:prSet presAssocID="{C5FC0702-202A-4BF4-A8D8-DF3F793D41E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F001004-3ABE-4DCE-B613-9A84D8C4953B}" type="pres">
      <dgm:prSet presAssocID="{6661003F-47F0-4985-B265-5D31D456423D}" presName="Name9" presStyleLbl="parChTrans1D2" presStyleIdx="4" presStyleCnt="5"/>
      <dgm:spPr/>
      <dgm:t>
        <a:bodyPr/>
        <a:lstStyle/>
        <a:p>
          <a:endParaRPr lang="zh-TW" altLang="en-US"/>
        </a:p>
      </dgm:t>
    </dgm:pt>
    <dgm:pt modelId="{FD4A13DD-3D85-4D90-A923-67B4AEDFCB4A}" type="pres">
      <dgm:prSet presAssocID="{6661003F-47F0-4985-B265-5D31D456423D}" presName="connTx" presStyleLbl="parChTrans1D2" presStyleIdx="4" presStyleCnt="5"/>
      <dgm:spPr/>
      <dgm:t>
        <a:bodyPr/>
        <a:lstStyle/>
        <a:p>
          <a:endParaRPr lang="zh-TW" altLang="en-US"/>
        </a:p>
      </dgm:t>
    </dgm:pt>
    <dgm:pt modelId="{3499C2BD-92B2-41EA-9FD3-B9101FF9293C}" type="pres">
      <dgm:prSet presAssocID="{0CF5176A-C524-4D27-9E74-632F9713BE0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67EE8F3-4A81-4B17-A890-01E727B1BF27}" type="presOf" srcId="{6661003F-47F0-4985-B265-5D31D456423D}" destId="{AF001004-3ABE-4DCE-B613-9A84D8C4953B}" srcOrd="0" destOrd="0" presId="urn:microsoft.com/office/officeart/2005/8/layout/radial1"/>
    <dgm:cxn modelId="{B78D14A0-2F53-48B0-B47F-3AA741309B76}" srcId="{0B5140EA-24A0-45E4-9D84-B8118655A83A}" destId="{1EFB3159-4C27-484C-B239-5297D2B16666}" srcOrd="1" destOrd="0" parTransId="{0802BD2B-F262-4A6F-A0B6-AC2E580BF79D}" sibTransId="{17ADB18D-7F17-49EA-B947-4BC56856F65F}"/>
    <dgm:cxn modelId="{B514759B-4E98-4AA7-BA2C-5DD429BB368B}" type="presOf" srcId="{15138505-C1CA-4C85-A380-563DAE34463D}" destId="{06F6A2E6-8E33-40EE-9070-02E09D1CD13D}" srcOrd="0" destOrd="0" presId="urn:microsoft.com/office/officeart/2005/8/layout/radial1"/>
    <dgm:cxn modelId="{49409557-AA1F-4B68-957B-9B14D2E17E34}" type="presOf" srcId="{0B5140EA-24A0-45E4-9D84-B8118655A83A}" destId="{1B7190AC-E804-45A9-8A00-E3C7C219FF87}" srcOrd="0" destOrd="0" presId="urn:microsoft.com/office/officeart/2005/8/layout/radial1"/>
    <dgm:cxn modelId="{3B124AC2-4F4C-4CE7-9649-B2564E52D2EF}" type="presOf" srcId="{D3857B5B-AB4A-4B2E-9817-831A5F783E3D}" destId="{8701E609-C97B-49B1-997A-6556B1DABAE2}" srcOrd="0" destOrd="0" presId="urn:microsoft.com/office/officeart/2005/8/layout/radial1"/>
    <dgm:cxn modelId="{F4F681DE-BD99-43A8-95BE-2951CF6F414C}" type="presOf" srcId="{1EFB3159-4C27-484C-B239-5297D2B16666}" destId="{2D37A753-286F-4DB3-B399-72C227ED9631}" srcOrd="0" destOrd="0" presId="urn:microsoft.com/office/officeart/2005/8/layout/radial1"/>
    <dgm:cxn modelId="{4F0F39BC-BEB6-4128-9189-A7405BA8C49A}" type="presOf" srcId="{0802BD2B-F262-4A6F-A0B6-AC2E580BF79D}" destId="{1B1BDDC5-2035-4104-B26B-D7793BA6A184}" srcOrd="1" destOrd="0" presId="urn:microsoft.com/office/officeart/2005/8/layout/radial1"/>
    <dgm:cxn modelId="{71067BA8-D4D8-4768-B833-02CBAE7E936B}" type="presOf" srcId="{7533607E-E643-4D8A-9B8A-EECFA9497E16}" destId="{A26E97D5-7B9E-425B-B016-13D5A630571C}" srcOrd="0" destOrd="0" presId="urn:microsoft.com/office/officeart/2005/8/layout/radial1"/>
    <dgm:cxn modelId="{911CAA26-5F67-4BDD-BEEA-BE3A4B3B0707}" srcId="{0B5140EA-24A0-45E4-9D84-B8118655A83A}" destId="{0CF5176A-C524-4D27-9E74-632F9713BE0A}" srcOrd="4" destOrd="0" parTransId="{6661003F-47F0-4985-B265-5D31D456423D}" sibTransId="{C8B5BF90-F007-48CE-8BBB-5A1B24C4D071}"/>
    <dgm:cxn modelId="{190A47CE-5811-420B-8353-3A371D700FFD}" type="presOf" srcId="{0802BD2B-F262-4A6F-A0B6-AC2E580BF79D}" destId="{FF62EB5A-7C31-4A5B-A536-4F2640572778}" srcOrd="0" destOrd="0" presId="urn:microsoft.com/office/officeart/2005/8/layout/radial1"/>
    <dgm:cxn modelId="{0109D68B-ECB7-4F11-92E0-7F27C95CDA87}" srcId="{0B5140EA-24A0-45E4-9D84-B8118655A83A}" destId="{7533607E-E643-4D8A-9B8A-EECFA9497E16}" srcOrd="2" destOrd="0" parTransId="{15138505-C1CA-4C85-A380-563DAE34463D}" sibTransId="{F8E78F69-FD0B-4274-897F-B6A931061D8B}"/>
    <dgm:cxn modelId="{844A833E-4AD9-4044-9434-B55987169D6B}" srcId="{0B5140EA-24A0-45E4-9D84-B8118655A83A}" destId="{DE2661F6-8F88-4A8E-AEC8-2E90FEA86373}" srcOrd="0" destOrd="0" parTransId="{70863DE0-750F-4F4F-85E6-5F6D0BEF058F}" sibTransId="{0AF91D57-41F7-4453-A5BB-A959FAADEFCC}"/>
    <dgm:cxn modelId="{30E82832-7DA8-4E2A-A831-BCF4A780B6F3}" type="presOf" srcId="{70863DE0-750F-4F4F-85E6-5F6D0BEF058F}" destId="{5352787B-4131-4B2C-815E-B19471865D7F}" srcOrd="1" destOrd="0" presId="urn:microsoft.com/office/officeart/2005/8/layout/radial1"/>
    <dgm:cxn modelId="{5B96904A-6E4D-4BFF-8180-72D0D71A41E8}" type="presOf" srcId="{D3857B5B-AB4A-4B2E-9817-831A5F783E3D}" destId="{1FAE5728-1ABE-41E8-B15D-9D8D2D866069}" srcOrd="1" destOrd="0" presId="urn:microsoft.com/office/officeart/2005/8/layout/radial1"/>
    <dgm:cxn modelId="{6C993E5D-85FE-46F4-82F5-7E2969F57418}" srcId="{B85DDD97-6567-4FF0-9146-C97C15908522}" destId="{0B5140EA-24A0-45E4-9D84-B8118655A83A}" srcOrd="0" destOrd="0" parTransId="{170C3344-5C35-4478-8FFC-25468C5E0068}" sibTransId="{13E6EE9E-E45C-444B-A344-49B221A12AFD}"/>
    <dgm:cxn modelId="{3D046B59-3472-47AE-A223-0B38E6726E64}" type="presOf" srcId="{C5FC0702-202A-4BF4-A8D8-DF3F793D41EC}" destId="{BD3BB265-50A7-4EC2-9E40-47EF58319794}" srcOrd="0" destOrd="0" presId="urn:microsoft.com/office/officeart/2005/8/layout/radial1"/>
    <dgm:cxn modelId="{2EBD5FFB-2BFB-4A53-B6BC-9EFB5252632E}" type="presOf" srcId="{0CF5176A-C524-4D27-9E74-632F9713BE0A}" destId="{3499C2BD-92B2-41EA-9FD3-B9101FF9293C}" srcOrd="0" destOrd="0" presId="urn:microsoft.com/office/officeart/2005/8/layout/radial1"/>
    <dgm:cxn modelId="{41300CEF-0867-419B-9EC2-FA87E41314DC}" type="presOf" srcId="{70863DE0-750F-4F4F-85E6-5F6D0BEF058F}" destId="{D545DF23-3417-4830-BBDB-35109815863F}" srcOrd="0" destOrd="0" presId="urn:microsoft.com/office/officeart/2005/8/layout/radial1"/>
    <dgm:cxn modelId="{B3461307-6F64-4CAD-9BD6-656CB10E1156}" type="presOf" srcId="{15138505-C1CA-4C85-A380-563DAE34463D}" destId="{3DC8DB11-8421-4A65-AC59-F06421A206B8}" srcOrd="1" destOrd="0" presId="urn:microsoft.com/office/officeart/2005/8/layout/radial1"/>
    <dgm:cxn modelId="{8698CC45-9980-46AD-BFE5-D89CD681628A}" type="presOf" srcId="{B85DDD97-6567-4FF0-9146-C97C15908522}" destId="{7CEADF75-36E0-4A48-9A60-26F4409CEB00}" srcOrd="0" destOrd="0" presId="urn:microsoft.com/office/officeart/2005/8/layout/radial1"/>
    <dgm:cxn modelId="{923D1B4A-BE0F-4722-8FD1-09A281DEB997}" type="presOf" srcId="{DE2661F6-8F88-4A8E-AEC8-2E90FEA86373}" destId="{034ED823-C504-4193-844E-B92A513338FE}" srcOrd="0" destOrd="0" presId="urn:microsoft.com/office/officeart/2005/8/layout/radial1"/>
    <dgm:cxn modelId="{19B26812-4EFA-46AB-AEE1-AF2591C15A1B}" srcId="{0B5140EA-24A0-45E4-9D84-B8118655A83A}" destId="{C5FC0702-202A-4BF4-A8D8-DF3F793D41EC}" srcOrd="3" destOrd="0" parTransId="{D3857B5B-AB4A-4B2E-9817-831A5F783E3D}" sibTransId="{FE48083B-5ABA-46EE-9490-0B91E45936B0}"/>
    <dgm:cxn modelId="{2711EA3A-5451-4D4D-BF93-0A056C799C7C}" type="presOf" srcId="{6661003F-47F0-4985-B265-5D31D456423D}" destId="{FD4A13DD-3D85-4D90-A923-67B4AEDFCB4A}" srcOrd="1" destOrd="0" presId="urn:microsoft.com/office/officeart/2005/8/layout/radial1"/>
    <dgm:cxn modelId="{3D1AB5F9-693F-4918-A20B-F02A6118189C}" type="presParOf" srcId="{7CEADF75-36E0-4A48-9A60-26F4409CEB00}" destId="{1B7190AC-E804-45A9-8A00-E3C7C219FF87}" srcOrd="0" destOrd="0" presId="urn:microsoft.com/office/officeart/2005/8/layout/radial1"/>
    <dgm:cxn modelId="{29AFBF77-E3CA-4A0A-94C1-94F93E865987}" type="presParOf" srcId="{7CEADF75-36E0-4A48-9A60-26F4409CEB00}" destId="{D545DF23-3417-4830-BBDB-35109815863F}" srcOrd="1" destOrd="0" presId="urn:microsoft.com/office/officeart/2005/8/layout/radial1"/>
    <dgm:cxn modelId="{9E6752C0-5BF7-4C76-B4C0-57E03C72F0B8}" type="presParOf" srcId="{D545DF23-3417-4830-BBDB-35109815863F}" destId="{5352787B-4131-4B2C-815E-B19471865D7F}" srcOrd="0" destOrd="0" presId="urn:microsoft.com/office/officeart/2005/8/layout/radial1"/>
    <dgm:cxn modelId="{58C438CF-9267-44D6-AE08-887B253E3BBE}" type="presParOf" srcId="{7CEADF75-36E0-4A48-9A60-26F4409CEB00}" destId="{034ED823-C504-4193-844E-B92A513338FE}" srcOrd="2" destOrd="0" presId="urn:microsoft.com/office/officeart/2005/8/layout/radial1"/>
    <dgm:cxn modelId="{8ACE3B83-C08F-4CAE-AB5E-79A36F97B7CF}" type="presParOf" srcId="{7CEADF75-36E0-4A48-9A60-26F4409CEB00}" destId="{FF62EB5A-7C31-4A5B-A536-4F2640572778}" srcOrd="3" destOrd="0" presId="urn:microsoft.com/office/officeart/2005/8/layout/radial1"/>
    <dgm:cxn modelId="{9EA4274E-3B87-4341-A927-2B84FF63FED5}" type="presParOf" srcId="{FF62EB5A-7C31-4A5B-A536-4F2640572778}" destId="{1B1BDDC5-2035-4104-B26B-D7793BA6A184}" srcOrd="0" destOrd="0" presId="urn:microsoft.com/office/officeart/2005/8/layout/radial1"/>
    <dgm:cxn modelId="{F6B15468-3D95-4B75-B5E4-B20164AF9EAE}" type="presParOf" srcId="{7CEADF75-36E0-4A48-9A60-26F4409CEB00}" destId="{2D37A753-286F-4DB3-B399-72C227ED9631}" srcOrd="4" destOrd="0" presId="urn:microsoft.com/office/officeart/2005/8/layout/radial1"/>
    <dgm:cxn modelId="{833A9153-02A0-4FE3-A80D-F38C093E8448}" type="presParOf" srcId="{7CEADF75-36E0-4A48-9A60-26F4409CEB00}" destId="{06F6A2E6-8E33-40EE-9070-02E09D1CD13D}" srcOrd="5" destOrd="0" presId="urn:microsoft.com/office/officeart/2005/8/layout/radial1"/>
    <dgm:cxn modelId="{A97C61F7-21F3-42F1-AD7D-653DB4B068BF}" type="presParOf" srcId="{06F6A2E6-8E33-40EE-9070-02E09D1CD13D}" destId="{3DC8DB11-8421-4A65-AC59-F06421A206B8}" srcOrd="0" destOrd="0" presId="urn:microsoft.com/office/officeart/2005/8/layout/radial1"/>
    <dgm:cxn modelId="{0B0EF491-0B42-4B48-8871-B62A6B9B008C}" type="presParOf" srcId="{7CEADF75-36E0-4A48-9A60-26F4409CEB00}" destId="{A26E97D5-7B9E-425B-B016-13D5A630571C}" srcOrd="6" destOrd="0" presId="urn:microsoft.com/office/officeart/2005/8/layout/radial1"/>
    <dgm:cxn modelId="{E9971EEA-9B4C-4649-8D23-C456512634DD}" type="presParOf" srcId="{7CEADF75-36E0-4A48-9A60-26F4409CEB00}" destId="{8701E609-C97B-49B1-997A-6556B1DABAE2}" srcOrd="7" destOrd="0" presId="urn:microsoft.com/office/officeart/2005/8/layout/radial1"/>
    <dgm:cxn modelId="{D32351DB-D295-4657-B846-94E477616391}" type="presParOf" srcId="{8701E609-C97B-49B1-997A-6556B1DABAE2}" destId="{1FAE5728-1ABE-41E8-B15D-9D8D2D866069}" srcOrd="0" destOrd="0" presId="urn:microsoft.com/office/officeart/2005/8/layout/radial1"/>
    <dgm:cxn modelId="{BFF72D05-096F-444F-A72D-32930CF907D1}" type="presParOf" srcId="{7CEADF75-36E0-4A48-9A60-26F4409CEB00}" destId="{BD3BB265-50A7-4EC2-9E40-47EF58319794}" srcOrd="8" destOrd="0" presId="urn:microsoft.com/office/officeart/2005/8/layout/radial1"/>
    <dgm:cxn modelId="{2B2AF670-7659-4C2B-9143-02B7FBF25003}" type="presParOf" srcId="{7CEADF75-36E0-4A48-9A60-26F4409CEB00}" destId="{AF001004-3ABE-4DCE-B613-9A84D8C4953B}" srcOrd="9" destOrd="0" presId="urn:microsoft.com/office/officeart/2005/8/layout/radial1"/>
    <dgm:cxn modelId="{A3171E98-A208-4C43-8A1A-4D0563F6D9EC}" type="presParOf" srcId="{AF001004-3ABE-4DCE-B613-9A84D8C4953B}" destId="{FD4A13DD-3D85-4D90-A923-67B4AEDFCB4A}" srcOrd="0" destOrd="0" presId="urn:microsoft.com/office/officeart/2005/8/layout/radial1"/>
    <dgm:cxn modelId="{6812B806-C6EB-449A-8D37-8E69917E379D}" type="presParOf" srcId="{7CEADF75-36E0-4A48-9A60-26F4409CEB00}" destId="{3499C2BD-92B2-41EA-9FD3-B9101FF9293C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CF6F45-0B47-487D-AB8A-D98D6BC8AA0E}" type="doc">
      <dgm:prSet loTypeId="urn:microsoft.com/office/officeart/2005/8/layout/h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C7D89482-DE93-41C1-A95D-AECC7AB6B944}">
      <dgm:prSet phldrT="[文字]"/>
      <dgm:spPr/>
      <dgm:t>
        <a:bodyPr/>
        <a:lstStyle/>
        <a:p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性侵害案件蒐證不易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2CA49BA-CC59-4937-9872-1A1EA41DA0C6}" type="parTrans" cxnId="{3A349A88-3BFC-40DE-A3ED-15C4D049933A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07E0166-F833-4A79-9BEE-6D59AAC21D9E}" type="sibTrans" cxnId="{3A349A88-3BFC-40DE-A3ED-15C4D049933A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FBB8E53-FCEF-4D14-8ADB-AA5BA4CA2767}">
      <dgm:prSet phldrT="[文字]"/>
      <dgm:spPr/>
      <dgm:t>
        <a:bodyPr/>
        <a:lstStyle/>
        <a:p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被害人的證詞至關重要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215CABC-66DD-400F-871F-FDC9DA9DF1F4}" type="parTrans" cxnId="{918EA9C7-94C0-413A-9D8D-EB9526565BF0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06338BB-ABCB-4B38-AAC9-A71C76DD1C1D}" type="sibTrans" cxnId="{918EA9C7-94C0-413A-9D8D-EB9526565BF0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6E4024D-32CB-466A-B392-F8EB25A31D45}">
      <dgm:prSet phldrT="[文字]"/>
      <dgm:spPr/>
      <dgm:t>
        <a:bodyPr/>
        <a:lstStyle/>
        <a:p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弱勢證人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E7F6069-703D-407E-8400-58B24603E38F}" type="parTrans" cxnId="{C46794D6-C3DE-4F6D-A8D9-0C3CC3646CA5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891F9C5-0ECA-4138-8BAE-7DE2B2177B36}" type="sibTrans" cxnId="{C46794D6-C3DE-4F6D-A8D9-0C3CC3646CA5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4E459CF-8738-4E6C-A0D0-37289F1E1601}">
      <dgm:prSet phldrT="[文字]"/>
      <dgm:spPr/>
      <dgm:t>
        <a:bodyPr/>
        <a:lstStyle/>
        <a:p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兒童少年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87A9BF3-9BCE-4B3B-BCAB-A24C3301B8BD}" type="parTrans" cxnId="{83E1B8F8-D163-4CF9-8920-0D72AFF2D009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698AD6B-D19E-470B-80E3-6AA0DEBA0EE6}" type="sibTrans" cxnId="{83E1B8F8-D163-4CF9-8920-0D72AFF2D009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DBCAB76-0B32-416D-B1EC-8AA19B07E7F5}">
      <dgm:prSet phldrT="[文字]"/>
      <dgm:spPr/>
      <dgm:t>
        <a:bodyPr/>
        <a:lstStyle/>
        <a:p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創傷反應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45EF9B4-AF20-4A1C-B81C-2EE9AFD89DEA}" type="parTrans" cxnId="{83242FBE-1CC0-41EB-AC34-7BD63BF9D501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41F1A43-0547-40D2-8F24-698ADCB581AA}" type="sibTrans" cxnId="{83242FBE-1CC0-41EB-AC34-7BD63BF9D501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5CC4BBE-FBB3-4C99-A231-19F396E302D2}">
      <dgm:prSet phldrT="[文字]"/>
      <dgm:spPr/>
      <dgm:t>
        <a:bodyPr/>
        <a:lstStyle/>
        <a:p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智能障礙者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4C8EACD-FDFA-4898-A690-B7A550748853}" type="parTrans" cxnId="{12FF2CCC-5B91-4E09-B57B-EC1DC042FC3B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C2DE27F-AFAF-4114-9B8B-42FB9E607EE6}" type="sibTrans" cxnId="{12FF2CCC-5B91-4E09-B57B-EC1DC042FC3B}">
      <dgm:prSet/>
      <dgm:spPr/>
      <dgm:t>
        <a:bodyPr/>
        <a:lstStyle/>
        <a:p>
          <a:endParaRPr lang="zh-TW" altLang="en-US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103E753-E3F8-45DF-9496-3CE897B95207}">
      <dgm:prSet phldrT="[文字]"/>
      <dgm:spPr/>
      <dgm:t>
        <a:bodyPr/>
        <a:lstStyle/>
        <a:p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訴訟制度對被害人顯失公平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7356BDF-9138-49F6-98BB-9267C1AAFC43}" type="parTrans" cxnId="{4FED8BCD-5023-4CBF-9C51-F0AC069C5843}">
      <dgm:prSet/>
      <dgm:spPr/>
      <dgm:t>
        <a:bodyPr/>
        <a:lstStyle/>
        <a:p>
          <a:endParaRPr lang="zh-TW" altLang="en-US" b="1"/>
        </a:p>
      </dgm:t>
    </dgm:pt>
    <dgm:pt modelId="{7DAEC283-6B26-4D8F-B8FB-52AED9A316F3}" type="sibTrans" cxnId="{4FED8BCD-5023-4CBF-9C51-F0AC069C5843}">
      <dgm:prSet/>
      <dgm:spPr/>
      <dgm:t>
        <a:bodyPr/>
        <a:lstStyle/>
        <a:p>
          <a:endParaRPr lang="zh-TW" altLang="en-US" b="1"/>
        </a:p>
      </dgm:t>
    </dgm:pt>
    <dgm:pt modelId="{FF8E79C3-30FE-4028-8B81-480B4B435CF0}" type="pres">
      <dgm:prSet presAssocID="{E1CF6F45-0B47-487D-AB8A-D98D6BC8AA0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74ACD3A-E69C-4842-8877-390D067931CD}" type="pres">
      <dgm:prSet presAssocID="{C7D89482-DE93-41C1-A95D-AECC7AB6B94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6A13DE1-1736-46E3-B3CF-C5C0FE3BD87C}" type="pres">
      <dgm:prSet presAssocID="{507E0166-F833-4A79-9BEE-6D59AAC21D9E}" presName="sibTrans" presStyleCnt="0"/>
      <dgm:spPr/>
    </dgm:pt>
    <dgm:pt modelId="{2ED41732-46B2-46C1-86C6-1F6C4CCA046B}" type="pres">
      <dgm:prSet presAssocID="{2FBB8E53-FCEF-4D14-8ADB-AA5BA4CA276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006D1D9-872C-4FF7-8723-D6101E92AAFA}" type="pres">
      <dgm:prSet presAssocID="{D06338BB-ABCB-4B38-AAC9-A71C76DD1C1D}" presName="sibTrans" presStyleCnt="0"/>
      <dgm:spPr/>
    </dgm:pt>
    <dgm:pt modelId="{A3C6439C-BD16-484D-BF9D-1F61AFCAC719}" type="pres">
      <dgm:prSet presAssocID="{26E4024D-32CB-466A-B392-F8EB25A31D4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20F1248-4FDD-4E96-AF17-64789F0D5C44}" type="pres">
      <dgm:prSet presAssocID="{9891F9C5-0ECA-4138-8BAE-7DE2B2177B36}" presName="sibTrans" presStyleCnt="0"/>
      <dgm:spPr/>
    </dgm:pt>
    <dgm:pt modelId="{6F4D9AD8-1AF1-4478-9834-1E72D1419EED}" type="pres">
      <dgm:prSet presAssocID="{C103E753-E3F8-45DF-9496-3CE897B9520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18EA9C7-94C0-413A-9D8D-EB9526565BF0}" srcId="{E1CF6F45-0B47-487D-AB8A-D98D6BC8AA0E}" destId="{2FBB8E53-FCEF-4D14-8ADB-AA5BA4CA2767}" srcOrd="1" destOrd="0" parTransId="{A215CABC-66DD-400F-871F-FDC9DA9DF1F4}" sibTransId="{D06338BB-ABCB-4B38-AAC9-A71C76DD1C1D}"/>
    <dgm:cxn modelId="{3A349A88-3BFC-40DE-A3ED-15C4D049933A}" srcId="{E1CF6F45-0B47-487D-AB8A-D98D6BC8AA0E}" destId="{C7D89482-DE93-41C1-A95D-AECC7AB6B944}" srcOrd="0" destOrd="0" parTransId="{E2CA49BA-CC59-4937-9872-1A1EA41DA0C6}" sibTransId="{507E0166-F833-4A79-9BEE-6D59AAC21D9E}"/>
    <dgm:cxn modelId="{12FF2CCC-5B91-4E09-B57B-EC1DC042FC3B}" srcId="{26E4024D-32CB-466A-B392-F8EB25A31D45}" destId="{25CC4BBE-FBB3-4C99-A231-19F396E302D2}" srcOrd="2" destOrd="0" parTransId="{D4C8EACD-FDFA-4898-A690-B7A550748853}" sibTransId="{1C2DE27F-AFAF-4114-9B8B-42FB9E607EE6}"/>
    <dgm:cxn modelId="{E9344C8A-276F-482C-8ADA-599FB7C160D3}" type="presOf" srcId="{C103E753-E3F8-45DF-9496-3CE897B95207}" destId="{6F4D9AD8-1AF1-4478-9834-1E72D1419EED}" srcOrd="0" destOrd="0" presId="urn:microsoft.com/office/officeart/2005/8/layout/hList6"/>
    <dgm:cxn modelId="{6F6990CE-39BF-4066-871F-C42560C8B3B6}" type="presOf" srcId="{C7D89482-DE93-41C1-A95D-AECC7AB6B944}" destId="{D74ACD3A-E69C-4842-8877-390D067931CD}" srcOrd="0" destOrd="0" presId="urn:microsoft.com/office/officeart/2005/8/layout/hList6"/>
    <dgm:cxn modelId="{C46794D6-C3DE-4F6D-A8D9-0C3CC3646CA5}" srcId="{E1CF6F45-0B47-487D-AB8A-D98D6BC8AA0E}" destId="{26E4024D-32CB-466A-B392-F8EB25A31D45}" srcOrd="2" destOrd="0" parTransId="{7E7F6069-703D-407E-8400-58B24603E38F}" sibTransId="{9891F9C5-0ECA-4138-8BAE-7DE2B2177B36}"/>
    <dgm:cxn modelId="{83242FBE-1CC0-41EB-AC34-7BD63BF9D501}" srcId="{26E4024D-32CB-466A-B392-F8EB25A31D45}" destId="{7DBCAB76-0B32-416D-B1EC-8AA19B07E7F5}" srcOrd="0" destOrd="0" parTransId="{B45EF9B4-AF20-4A1C-B81C-2EE9AFD89DEA}" sibTransId="{241F1A43-0547-40D2-8F24-698ADCB581AA}"/>
    <dgm:cxn modelId="{88232DC1-1EDF-4885-BD81-BE025C096412}" type="presOf" srcId="{2FBB8E53-FCEF-4D14-8ADB-AA5BA4CA2767}" destId="{2ED41732-46B2-46C1-86C6-1F6C4CCA046B}" srcOrd="0" destOrd="0" presId="urn:microsoft.com/office/officeart/2005/8/layout/hList6"/>
    <dgm:cxn modelId="{99A60E03-3944-447F-AF93-289E0BBDA806}" type="presOf" srcId="{25CC4BBE-FBB3-4C99-A231-19F396E302D2}" destId="{A3C6439C-BD16-484D-BF9D-1F61AFCAC719}" srcOrd="0" destOrd="3" presId="urn:microsoft.com/office/officeart/2005/8/layout/hList6"/>
    <dgm:cxn modelId="{93A77F5F-9521-4989-ABC8-BD2B3C343DBF}" type="presOf" srcId="{26E4024D-32CB-466A-B392-F8EB25A31D45}" destId="{A3C6439C-BD16-484D-BF9D-1F61AFCAC719}" srcOrd="0" destOrd="0" presId="urn:microsoft.com/office/officeart/2005/8/layout/hList6"/>
    <dgm:cxn modelId="{0A03FACF-1C9F-4248-B986-573F7BE31231}" type="presOf" srcId="{7DBCAB76-0B32-416D-B1EC-8AA19B07E7F5}" destId="{A3C6439C-BD16-484D-BF9D-1F61AFCAC719}" srcOrd="0" destOrd="1" presId="urn:microsoft.com/office/officeart/2005/8/layout/hList6"/>
    <dgm:cxn modelId="{4FED8BCD-5023-4CBF-9C51-F0AC069C5843}" srcId="{E1CF6F45-0B47-487D-AB8A-D98D6BC8AA0E}" destId="{C103E753-E3F8-45DF-9496-3CE897B95207}" srcOrd="3" destOrd="0" parTransId="{27356BDF-9138-49F6-98BB-9267C1AAFC43}" sibTransId="{7DAEC283-6B26-4D8F-B8FB-52AED9A316F3}"/>
    <dgm:cxn modelId="{4573D64F-3A60-48BE-8A0A-00F86F667C31}" type="presOf" srcId="{E1CF6F45-0B47-487D-AB8A-D98D6BC8AA0E}" destId="{FF8E79C3-30FE-4028-8B81-480B4B435CF0}" srcOrd="0" destOrd="0" presId="urn:microsoft.com/office/officeart/2005/8/layout/hList6"/>
    <dgm:cxn modelId="{83E1B8F8-D163-4CF9-8920-0D72AFF2D009}" srcId="{26E4024D-32CB-466A-B392-F8EB25A31D45}" destId="{64E459CF-8738-4E6C-A0D0-37289F1E1601}" srcOrd="1" destOrd="0" parTransId="{987A9BF3-9BCE-4B3B-BCAB-A24C3301B8BD}" sibTransId="{C698AD6B-D19E-470B-80E3-6AA0DEBA0EE6}"/>
    <dgm:cxn modelId="{85A9B307-78F8-4421-9CDD-44649E59E9F6}" type="presOf" srcId="{64E459CF-8738-4E6C-A0D0-37289F1E1601}" destId="{A3C6439C-BD16-484D-BF9D-1F61AFCAC719}" srcOrd="0" destOrd="2" presId="urn:microsoft.com/office/officeart/2005/8/layout/hList6"/>
    <dgm:cxn modelId="{AF25B5FB-28C1-4F7E-82AC-C2829505AE42}" type="presParOf" srcId="{FF8E79C3-30FE-4028-8B81-480B4B435CF0}" destId="{D74ACD3A-E69C-4842-8877-390D067931CD}" srcOrd="0" destOrd="0" presId="urn:microsoft.com/office/officeart/2005/8/layout/hList6"/>
    <dgm:cxn modelId="{BFA1B174-C534-4728-B109-8A43553D2547}" type="presParOf" srcId="{FF8E79C3-30FE-4028-8B81-480B4B435CF0}" destId="{E6A13DE1-1736-46E3-B3CF-C5C0FE3BD87C}" srcOrd="1" destOrd="0" presId="urn:microsoft.com/office/officeart/2005/8/layout/hList6"/>
    <dgm:cxn modelId="{351793A3-DEE1-4E31-8A8F-DB77811EE1FD}" type="presParOf" srcId="{FF8E79C3-30FE-4028-8B81-480B4B435CF0}" destId="{2ED41732-46B2-46C1-86C6-1F6C4CCA046B}" srcOrd="2" destOrd="0" presId="urn:microsoft.com/office/officeart/2005/8/layout/hList6"/>
    <dgm:cxn modelId="{A333D6E6-D3E9-47F1-BEB2-1B54433A7A41}" type="presParOf" srcId="{FF8E79C3-30FE-4028-8B81-480B4B435CF0}" destId="{A006D1D9-872C-4FF7-8723-D6101E92AAFA}" srcOrd="3" destOrd="0" presId="urn:microsoft.com/office/officeart/2005/8/layout/hList6"/>
    <dgm:cxn modelId="{39FDC415-CD03-4A94-B7B5-57283F17A8E0}" type="presParOf" srcId="{FF8E79C3-30FE-4028-8B81-480B4B435CF0}" destId="{A3C6439C-BD16-484D-BF9D-1F61AFCAC719}" srcOrd="4" destOrd="0" presId="urn:microsoft.com/office/officeart/2005/8/layout/hList6"/>
    <dgm:cxn modelId="{294188BB-1DC4-4740-B64E-AC8C1430B9A8}" type="presParOf" srcId="{FF8E79C3-30FE-4028-8B81-480B4B435CF0}" destId="{020F1248-4FDD-4E96-AF17-64789F0D5C44}" srcOrd="5" destOrd="0" presId="urn:microsoft.com/office/officeart/2005/8/layout/hList6"/>
    <dgm:cxn modelId="{20F5B2B3-6671-418C-9AF4-90C49660D7EB}" type="presParOf" srcId="{FF8E79C3-30FE-4028-8B81-480B4B435CF0}" destId="{6F4D9AD8-1AF1-4478-9834-1E72D1419EED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69744D-FCE1-491A-BAF8-72600B011667}" type="doc">
      <dgm:prSet loTypeId="urn:microsoft.com/office/officeart/2005/8/layout/matrix3" loCatId="matrix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zh-TW" altLang="en-US"/>
        </a:p>
      </dgm:t>
    </dgm:pt>
    <dgm:pt modelId="{E42AC6E5-4FA3-459E-8DDA-EE4F0564E415}">
      <dgm:prSet phldrT="[文字]"/>
      <dgm:spPr/>
      <dgm:t>
        <a:bodyPr/>
        <a:lstStyle/>
        <a:p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踐行刑事訴訟的公平程序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386748F-15C1-49D6-958F-1E0955723B4F}" type="parTrans" cxnId="{00CDA8A4-91C9-4A15-A876-6553B47720EF}">
      <dgm:prSet/>
      <dgm:spPr/>
      <dgm:t>
        <a:bodyPr/>
        <a:lstStyle/>
        <a:p>
          <a:endParaRPr lang="zh-TW" altLang="en-US"/>
        </a:p>
      </dgm:t>
    </dgm:pt>
    <dgm:pt modelId="{202F1632-CBC8-4B85-A7D3-8F80EF9ADE9D}" type="sibTrans" cxnId="{00CDA8A4-91C9-4A15-A876-6553B47720EF}">
      <dgm:prSet/>
      <dgm:spPr/>
      <dgm:t>
        <a:bodyPr/>
        <a:lstStyle/>
        <a:p>
          <a:endParaRPr lang="zh-TW" altLang="en-US"/>
        </a:p>
      </dgm:t>
    </dgm:pt>
    <dgm:pt modelId="{E6B3A3F6-370C-4BD2-A1CA-D61F43D6FA00}">
      <dgm:prSet/>
      <dgm:spPr/>
      <dgm:t>
        <a:bodyPr/>
        <a:lstStyle/>
        <a:p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貫徹憲法保障人民訴訟權與正當法律程序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971CE12-C35C-4DBD-9C59-49B8F8ED1697}" type="parTrans" cxnId="{D6A53ED7-E075-4D62-84D7-7C0B767BBC49}">
      <dgm:prSet/>
      <dgm:spPr/>
      <dgm:t>
        <a:bodyPr/>
        <a:lstStyle/>
        <a:p>
          <a:endParaRPr lang="zh-TW" altLang="en-US"/>
        </a:p>
      </dgm:t>
    </dgm:pt>
    <dgm:pt modelId="{61761FB6-22EC-4711-B87C-6197E3688A9B}" type="sibTrans" cxnId="{D6A53ED7-E075-4D62-84D7-7C0B767BBC49}">
      <dgm:prSet/>
      <dgm:spPr/>
      <dgm:t>
        <a:bodyPr/>
        <a:lstStyle/>
        <a:p>
          <a:endParaRPr lang="zh-TW" altLang="en-US"/>
        </a:p>
      </dgm:t>
    </dgm:pt>
    <dgm:pt modelId="{0F03C33D-6D62-4B35-A9F8-6FE2791A8F8B}">
      <dgm:prSet/>
      <dgm:spPr/>
      <dgm:t>
        <a:bodyPr/>
        <a:lstStyle/>
        <a:p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仿照刑事訴訟法第</a:t>
          </a:r>
          <a:r>
            <a:rPr lang="en-US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159</a:t>
          </a:r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條之</a:t>
          </a:r>
          <a:r>
            <a:rPr lang="en-US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3</a:t>
          </a:r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規定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97E6ACB-9E05-4972-8F15-A62194E05983}" type="parTrans" cxnId="{02A1E66F-36C1-4133-A51C-8C153D79086C}">
      <dgm:prSet/>
      <dgm:spPr/>
      <dgm:t>
        <a:bodyPr/>
        <a:lstStyle/>
        <a:p>
          <a:endParaRPr lang="zh-TW" altLang="en-US"/>
        </a:p>
      </dgm:t>
    </dgm:pt>
    <dgm:pt modelId="{B8DD4044-EAB9-410D-A5B4-0B7BEF5D8C6C}" type="sibTrans" cxnId="{02A1E66F-36C1-4133-A51C-8C153D79086C}">
      <dgm:prSet/>
      <dgm:spPr/>
      <dgm:t>
        <a:bodyPr/>
        <a:lstStyle/>
        <a:p>
          <a:endParaRPr lang="zh-TW" altLang="en-US"/>
        </a:p>
      </dgm:t>
    </dgm:pt>
    <dgm:pt modelId="{1C56A4BB-F853-4DE6-BD5D-63A94B602EB0}">
      <dgm:prSet/>
      <dgm:spPr/>
      <dgm:t>
        <a:bodyPr/>
        <a:lstStyle/>
        <a:p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落實防治性侵害犯罪及保護被害人權益之立法目的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B07CDC2-ED10-46E2-B21E-5EE1A5BB449F}" type="parTrans" cxnId="{892A2BA6-03DB-40CC-A89A-53E4709EEDBB}">
      <dgm:prSet/>
      <dgm:spPr/>
      <dgm:t>
        <a:bodyPr/>
        <a:lstStyle/>
        <a:p>
          <a:endParaRPr lang="zh-TW" altLang="en-US"/>
        </a:p>
      </dgm:t>
    </dgm:pt>
    <dgm:pt modelId="{7AF9D0E8-B200-4C6B-B9D9-DA8102F06E5B}" type="sibTrans" cxnId="{892A2BA6-03DB-40CC-A89A-53E4709EEDBB}">
      <dgm:prSet/>
      <dgm:spPr/>
      <dgm:t>
        <a:bodyPr/>
        <a:lstStyle/>
        <a:p>
          <a:endParaRPr lang="zh-TW" altLang="en-US"/>
        </a:p>
      </dgm:t>
    </dgm:pt>
    <dgm:pt modelId="{7050DF75-68AD-4C0C-A161-E4B1DF31E2F2}" type="pres">
      <dgm:prSet presAssocID="{F069744D-FCE1-491A-BAF8-72600B011667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F3C8E5CD-4CA9-4133-B9E0-FF331D453883}" type="pres">
      <dgm:prSet presAssocID="{F069744D-FCE1-491A-BAF8-72600B011667}" presName="diamond" presStyleLbl="bgShp" presStyleIdx="0" presStyleCnt="1"/>
      <dgm:spPr/>
    </dgm:pt>
    <dgm:pt modelId="{B53F98D2-2617-4C0D-8414-E5CAB1D44B4A}" type="pres">
      <dgm:prSet presAssocID="{F069744D-FCE1-491A-BAF8-72600B011667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431FBEB-78AA-4086-87F0-2D0DBEA2C782}" type="pres">
      <dgm:prSet presAssocID="{F069744D-FCE1-491A-BAF8-72600B011667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5D77991-7FE4-4125-9DA1-81AB8A69B7BA}" type="pres">
      <dgm:prSet presAssocID="{F069744D-FCE1-491A-BAF8-72600B011667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D422E8B-D783-4B94-9A23-5071581EB69D}" type="pres">
      <dgm:prSet presAssocID="{F069744D-FCE1-491A-BAF8-72600B011667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92A2BA6-03DB-40CC-A89A-53E4709EEDBB}" srcId="{F069744D-FCE1-491A-BAF8-72600B011667}" destId="{1C56A4BB-F853-4DE6-BD5D-63A94B602EB0}" srcOrd="3" destOrd="0" parTransId="{EB07CDC2-ED10-46E2-B21E-5EE1A5BB449F}" sibTransId="{7AF9D0E8-B200-4C6B-B9D9-DA8102F06E5B}"/>
    <dgm:cxn modelId="{3165C1F6-C664-4621-A966-3E52A3914F73}" type="presOf" srcId="{0F03C33D-6D62-4B35-A9F8-6FE2791A8F8B}" destId="{85D77991-7FE4-4125-9DA1-81AB8A69B7BA}" srcOrd="0" destOrd="0" presId="urn:microsoft.com/office/officeart/2005/8/layout/matrix3"/>
    <dgm:cxn modelId="{02A1E66F-36C1-4133-A51C-8C153D79086C}" srcId="{F069744D-FCE1-491A-BAF8-72600B011667}" destId="{0F03C33D-6D62-4B35-A9F8-6FE2791A8F8B}" srcOrd="2" destOrd="0" parTransId="{F97E6ACB-9E05-4972-8F15-A62194E05983}" sibTransId="{B8DD4044-EAB9-410D-A5B4-0B7BEF5D8C6C}"/>
    <dgm:cxn modelId="{00CDA8A4-91C9-4A15-A876-6553B47720EF}" srcId="{F069744D-FCE1-491A-BAF8-72600B011667}" destId="{E42AC6E5-4FA3-459E-8DDA-EE4F0564E415}" srcOrd="0" destOrd="0" parTransId="{E386748F-15C1-49D6-958F-1E0955723B4F}" sibTransId="{202F1632-CBC8-4B85-A7D3-8F80EF9ADE9D}"/>
    <dgm:cxn modelId="{BB32DF17-6F2B-4291-8A1C-929D42BBABB7}" type="presOf" srcId="{E6B3A3F6-370C-4BD2-A1CA-D61F43D6FA00}" destId="{5431FBEB-78AA-4086-87F0-2D0DBEA2C782}" srcOrd="0" destOrd="0" presId="urn:microsoft.com/office/officeart/2005/8/layout/matrix3"/>
    <dgm:cxn modelId="{80FD73AB-6C0E-4D8B-91E1-D39205A84BD1}" type="presOf" srcId="{F069744D-FCE1-491A-BAF8-72600B011667}" destId="{7050DF75-68AD-4C0C-A161-E4B1DF31E2F2}" srcOrd="0" destOrd="0" presId="urn:microsoft.com/office/officeart/2005/8/layout/matrix3"/>
    <dgm:cxn modelId="{4C25E0E2-CF4A-4586-B897-10A38F2649F1}" type="presOf" srcId="{E42AC6E5-4FA3-459E-8DDA-EE4F0564E415}" destId="{B53F98D2-2617-4C0D-8414-E5CAB1D44B4A}" srcOrd="0" destOrd="0" presId="urn:microsoft.com/office/officeart/2005/8/layout/matrix3"/>
    <dgm:cxn modelId="{D6A53ED7-E075-4D62-84D7-7C0B767BBC49}" srcId="{F069744D-FCE1-491A-BAF8-72600B011667}" destId="{E6B3A3F6-370C-4BD2-A1CA-D61F43D6FA00}" srcOrd="1" destOrd="0" parTransId="{D971CE12-C35C-4DBD-9C59-49B8F8ED1697}" sibTransId="{61761FB6-22EC-4711-B87C-6197E3688A9B}"/>
    <dgm:cxn modelId="{2A6C9C64-0E7C-4D07-BB44-0064A54D1003}" type="presOf" srcId="{1C56A4BB-F853-4DE6-BD5D-63A94B602EB0}" destId="{FD422E8B-D783-4B94-9A23-5071581EB69D}" srcOrd="0" destOrd="0" presId="urn:microsoft.com/office/officeart/2005/8/layout/matrix3"/>
    <dgm:cxn modelId="{77B2B772-9794-4804-8CAE-ACFD4A5CA3FD}" type="presParOf" srcId="{7050DF75-68AD-4C0C-A161-E4B1DF31E2F2}" destId="{F3C8E5CD-4CA9-4133-B9E0-FF331D453883}" srcOrd="0" destOrd="0" presId="urn:microsoft.com/office/officeart/2005/8/layout/matrix3"/>
    <dgm:cxn modelId="{BF2156BC-4552-4EC2-AF8F-E2C68E2641BA}" type="presParOf" srcId="{7050DF75-68AD-4C0C-A161-E4B1DF31E2F2}" destId="{B53F98D2-2617-4C0D-8414-E5CAB1D44B4A}" srcOrd="1" destOrd="0" presId="urn:microsoft.com/office/officeart/2005/8/layout/matrix3"/>
    <dgm:cxn modelId="{B76CA0B1-9983-4193-B08C-24D4F9C1573E}" type="presParOf" srcId="{7050DF75-68AD-4C0C-A161-E4B1DF31E2F2}" destId="{5431FBEB-78AA-4086-87F0-2D0DBEA2C782}" srcOrd="2" destOrd="0" presId="urn:microsoft.com/office/officeart/2005/8/layout/matrix3"/>
    <dgm:cxn modelId="{5AA5312F-9D54-4113-AB4F-DDBD07E34DD2}" type="presParOf" srcId="{7050DF75-68AD-4C0C-A161-E4B1DF31E2F2}" destId="{85D77991-7FE4-4125-9DA1-81AB8A69B7BA}" srcOrd="3" destOrd="0" presId="urn:microsoft.com/office/officeart/2005/8/layout/matrix3"/>
    <dgm:cxn modelId="{2B588269-1D47-482F-BDDD-ECF30D8513C9}" type="presParOf" srcId="{7050DF75-68AD-4C0C-A161-E4B1DF31E2F2}" destId="{FD422E8B-D783-4B94-9A23-5071581EB69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DF100C-8E98-409B-A1A5-9E9CBF1A3285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29FF4D24-382C-4AC8-88A8-82E7E885B3BC}">
      <dgm:prSet phldrT="[文字]" custT="1"/>
      <dgm:spPr/>
      <dgm:t>
        <a:bodyPr/>
        <a:lstStyle/>
        <a:p>
          <a:r>
            <a:rPr lang="zh-TW" altLang="en-US" sz="44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個案情狀多元</a:t>
          </a:r>
          <a:endParaRPr lang="zh-TW" altLang="en-US" sz="44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481F9BE-773E-46C8-8824-A185416C6A37}" type="parTrans" cxnId="{20DEA7ED-6D4D-4C5F-AC66-F0459313AA9A}">
      <dgm:prSet/>
      <dgm:spPr/>
      <dgm:t>
        <a:bodyPr/>
        <a:lstStyle/>
        <a:p>
          <a:endParaRPr lang="zh-TW" altLang="en-US" sz="4400"/>
        </a:p>
      </dgm:t>
    </dgm:pt>
    <dgm:pt modelId="{3DC1C45D-E70F-4451-8D36-922C150FF89D}" type="sibTrans" cxnId="{20DEA7ED-6D4D-4C5F-AC66-F0459313AA9A}">
      <dgm:prSet/>
      <dgm:spPr/>
      <dgm:t>
        <a:bodyPr/>
        <a:lstStyle/>
        <a:p>
          <a:endParaRPr lang="zh-TW" altLang="en-US" sz="4400"/>
        </a:p>
      </dgm:t>
    </dgm:pt>
    <dgm:pt modelId="{7F4B73F0-D907-4663-8497-E263CF8812F9}">
      <dgm:prSet phldrT="[文字]" custT="1"/>
      <dgm:spPr>
        <a:solidFill>
          <a:srgbClr val="006600"/>
        </a:solidFill>
      </dgm:spPr>
      <dgm:t>
        <a:bodyPr/>
        <a:lstStyle/>
        <a:p>
          <a:r>
            <a:rPr lang="zh-TW" altLang="en-US" sz="44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審判核心事項</a:t>
          </a:r>
          <a:endParaRPr lang="zh-TW" altLang="en-US" sz="44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75042F0-E9C1-4424-B6B1-D60C2B22B701}" type="parTrans" cxnId="{672A423E-4B1A-4A87-BEE2-60FF26C11130}">
      <dgm:prSet/>
      <dgm:spPr/>
      <dgm:t>
        <a:bodyPr/>
        <a:lstStyle/>
        <a:p>
          <a:endParaRPr lang="zh-TW" altLang="en-US" sz="4400"/>
        </a:p>
      </dgm:t>
    </dgm:pt>
    <dgm:pt modelId="{6E8827A3-39A8-4DD4-A8FB-2642C52B0FE9}" type="sibTrans" cxnId="{672A423E-4B1A-4A87-BEE2-60FF26C11130}">
      <dgm:prSet/>
      <dgm:spPr/>
      <dgm:t>
        <a:bodyPr/>
        <a:lstStyle/>
        <a:p>
          <a:endParaRPr lang="zh-TW" altLang="en-US" sz="4400"/>
        </a:p>
      </dgm:t>
    </dgm:pt>
    <dgm:pt modelId="{46A86C25-FADC-40DA-A376-A8BF8B92389F}" type="pres">
      <dgm:prSet presAssocID="{7DDF100C-8E98-409B-A1A5-9E9CBF1A328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DF7E741-66D1-4DC6-AAB0-CBDB69115C89}" type="pres">
      <dgm:prSet presAssocID="{29FF4D24-382C-4AC8-88A8-82E7E885B3BC}" presName="node" presStyleLbl="node1" presStyleIdx="0" presStyleCnt="2" custLinFactNeighborX="-63501" custLinFactNeighborY="5793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5FBE85C-2050-4271-AA14-8A169171DF2E}" type="pres">
      <dgm:prSet presAssocID="{3DC1C45D-E70F-4451-8D36-922C150FF89D}" presName="sibTrans" presStyleCnt="0"/>
      <dgm:spPr/>
    </dgm:pt>
    <dgm:pt modelId="{1567B974-AD9B-4BF4-9F3B-F088C526E6D7}" type="pres">
      <dgm:prSet presAssocID="{7F4B73F0-D907-4663-8497-E263CF8812F9}" presName="node" presStyleLbl="node1" presStyleIdx="1" presStyleCnt="2" custLinFactNeighborX="53657" custLinFactNeighborY="-5659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1BF6B9B-40F0-4AA0-ADDA-8692CFD24ADE}" type="presOf" srcId="{7F4B73F0-D907-4663-8497-E263CF8812F9}" destId="{1567B974-AD9B-4BF4-9F3B-F088C526E6D7}" srcOrd="0" destOrd="0" presId="urn:microsoft.com/office/officeart/2005/8/layout/default"/>
    <dgm:cxn modelId="{B91C4E01-2E92-4483-B524-046F4D79CD1C}" type="presOf" srcId="{29FF4D24-382C-4AC8-88A8-82E7E885B3BC}" destId="{2DF7E741-66D1-4DC6-AAB0-CBDB69115C89}" srcOrd="0" destOrd="0" presId="urn:microsoft.com/office/officeart/2005/8/layout/default"/>
    <dgm:cxn modelId="{672A423E-4B1A-4A87-BEE2-60FF26C11130}" srcId="{7DDF100C-8E98-409B-A1A5-9E9CBF1A3285}" destId="{7F4B73F0-D907-4663-8497-E263CF8812F9}" srcOrd="1" destOrd="0" parTransId="{975042F0-E9C1-4424-B6B1-D60C2B22B701}" sibTransId="{6E8827A3-39A8-4DD4-A8FB-2642C52B0FE9}"/>
    <dgm:cxn modelId="{20DEA7ED-6D4D-4C5F-AC66-F0459313AA9A}" srcId="{7DDF100C-8E98-409B-A1A5-9E9CBF1A3285}" destId="{29FF4D24-382C-4AC8-88A8-82E7E885B3BC}" srcOrd="0" destOrd="0" parTransId="{7481F9BE-773E-46C8-8824-A185416C6A37}" sibTransId="{3DC1C45D-E70F-4451-8D36-922C150FF89D}"/>
    <dgm:cxn modelId="{A44999D9-E214-4136-A306-290A702F2930}" type="presOf" srcId="{7DDF100C-8E98-409B-A1A5-9E9CBF1A3285}" destId="{46A86C25-FADC-40DA-A376-A8BF8B92389F}" srcOrd="0" destOrd="0" presId="urn:microsoft.com/office/officeart/2005/8/layout/default"/>
    <dgm:cxn modelId="{87F811E8-CAD1-4BD7-861D-E6588A7644E0}" type="presParOf" srcId="{46A86C25-FADC-40DA-A376-A8BF8B92389F}" destId="{2DF7E741-66D1-4DC6-AAB0-CBDB69115C89}" srcOrd="0" destOrd="0" presId="urn:microsoft.com/office/officeart/2005/8/layout/default"/>
    <dgm:cxn modelId="{5339029B-11E1-4BFF-9D65-09C26FEF9BD0}" type="presParOf" srcId="{46A86C25-FADC-40DA-A376-A8BF8B92389F}" destId="{55FBE85C-2050-4271-AA14-8A169171DF2E}" srcOrd="1" destOrd="0" presId="urn:microsoft.com/office/officeart/2005/8/layout/default"/>
    <dgm:cxn modelId="{1A201320-64DD-4D20-A36E-309EE9787A75}" type="presParOf" srcId="{46A86C25-FADC-40DA-A376-A8BF8B92389F}" destId="{1567B974-AD9B-4BF4-9F3B-F088C526E6D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D2F4DDB-332A-46AC-BE6F-62659E663042}" type="doc">
      <dgm:prSet loTypeId="urn:microsoft.com/office/officeart/2005/8/layout/hList6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98F3F72C-7B8C-43EA-9DD9-1519E4419E18}">
      <dgm:prSet phldrT="[文字]" custT="1"/>
      <dgm:spPr>
        <a:solidFill>
          <a:srgbClr val="918E00"/>
        </a:solidFill>
      </dgm:spPr>
      <dgm:t>
        <a:bodyPr/>
        <a:lstStyle/>
        <a:p>
          <a:r>
            <a:rPr lang="zh-TW" altLang="en-US" sz="1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社工評估被害人身心狀況</a:t>
          </a:r>
          <a:endParaRPr lang="zh-TW" altLang="en-US" sz="1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6A2AEAF-A3A2-4241-A2B1-87B63B643E01}" type="parTrans" cxnId="{449B4408-6502-44CA-AC34-0D8D46AF467E}">
      <dgm:prSet/>
      <dgm:spPr/>
      <dgm:t>
        <a:bodyPr/>
        <a:lstStyle/>
        <a:p>
          <a:endParaRPr lang="zh-TW" altLang="en-US" sz="20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83DD3B1-D9E2-4E08-B05D-C22148DB9901}" type="sibTrans" cxnId="{449B4408-6502-44CA-AC34-0D8D46AF467E}">
      <dgm:prSet/>
      <dgm:spPr/>
      <dgm:t>
        <a:bodyPr/>
        <a:lstStyle/>
        <a:p>
          <a:endParaRPr lang="zh-TW" altLang="en-US" sz="20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39493C8-36FE-47F7-B098-F2367B98B8A3}">
      <dgm:prSet phldrT="[文字]" custT="1"/>
      <dgm:spPr>
        <a:solidFill>
          <a:srgbClr val="918E00"/>
        </a:solidFill>
      </dgm:spPr>
      <dgm:t>
        <a:bodyPr/>
        <a:lstStyle/>
        <a:p>
          <a:r>
            <a:rPr lang="zh-TW" altLang="en-US" sz="1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提供警察、司法機關決定詢（訊）問時間之參考</a:t>
          </a:r>
          <a:endParaRPr lang="zh-TW" altLang="en-US" sz="1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4104F2D-B036-48AE-8650-5B62CC033F0B}" type="parTrans" cxnId="{6B25FFC7-AFC8-4289-91D2-6C0FB5187DEF}">
      <dgm:prSet/>
      <dgm:spPr/>
      <dgm:t>
        <a:bodyPr/>
        <a:lstStyle/>
        <a:p>
          <a:endParaRPr lang="zh-TW" altLang="en-US" sz="20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3E058A3-6BE7-4F55-B417-29FB655D4B17}" type="sibTrans" cxnId="{6B25FFC7-AFC8-4289-91D2-6C0FB5187DEF}">
      <dgm:prSet/>
      <dgm:spPr/>
      <dgm:t>
        <a:bodyPr/>
        <a:lstStyle/>
        <a:p>
          <a:endParaRPr lang="zh-TW" altLang="en-US" sz="20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0146580-DBEA-4610-BE4F-60A885E5905E}">
      <dgm:prSet phldrT="[文字]" custT="1"/>
      <dgm:spPr/>
      <dgm:t>
        <a:bodyPr/>
        <a:lstStyle/>
        <a:p>
          <a:r>
            <a:rPr lang="zh-TW" altLang="en-US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警察機關聯繫司法機關啟動偵訊</a:t>
          </a:r>
          <a:endParaRPr lang="zh-TW" altLang="en-US" sz="20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A777EF1-9CDA-4B42-8CF2-12EE8C33DCE0}" type="parTrans" cxnId="{2E8EE357-EDD9-4244-B2EA-667939FB2B8A}">
      <dgm:prSet/>
      <dgm:spPr/>
      <dgm:t>
        <a:bodyPr/>
        <a:lstStyle/>
        <a:p>
          <a:endParaRPr lang="zh-TW" altLang="en-US" sz="20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7FF8D4C-6A31-4E7E-B27F-19AD4488B3F8}" type="sibTrans" cxnId="{2E8EE357-EDD9-4244-B2EA-667939FB2B8A}">
      <dgm:prSet/>
      <dgm:spPr/>
      <dgm:t>
        <a:bodyPr/>
        <a:lstStyle/>
        <a:p>
          <a:endParaRPr lang="zh-TW" altLang="en-US" sz="20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204796E-A693-4045-B6B9-F9D0D8DFCE09}">
      <dgm:prSet phldrT="[文字]" custT="1"/>
      <dgm:spPr/>
      <dgm:t>
        <a:bodyPr/>
        <a:lstStyle/>
        <a:p>
          <a:r>
            <a:rPr lang="zh-TW" altLang="en-US" sz="1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檢察官</a:t>
          </a:r>
          <a:r>
            <a:rPr lang="en-US" altLang="zh-TW" sz="1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/</a:t>
          </a:r>
          <a:r>
            <a:rPr lang="zh-TW" altLang="en-US" sz="1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警察</a:t>
          </a:r>
          <a:r>
            <a:rPr lang="en-US" altLang="zh-TW" sz="1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/</a:t>
          </a:r>
          <a:r>
            <a:rPr lang="zh-TW" altLang="en-US" sz="1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社工會同進行詢（訊）問</a:t>
          </a:r>
          <a:endParaRPr lang="zh-TW" altLang="en-US" sz="1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DD6DB7B-D25A-464C-99F2-3E6800D8E8AA}" type="parTrans" cxnId="{CC02F467-2F39-4D05-9EBF-C2865C36A91C}">
      <dgm:prSet/>
      <dgm:spPr/>
      <dgm:t>
        <a:bodyPr/>
        <a:lstStyle/>
        <a:p>
          <a:endParaRPr lang="zh-TW" altLang="en-US" sz="20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7D1599A-C75A-478F-AFFF-95CCFA4D59AD}" type="sibTrans" cxnId="{CC02F467-2F39-4D05-9EBF-C2865C36A91C}">
      <dgm:prSet/>
      <dgm:spPr/>
      <dgm:t>
        <a:bodyPr/>
        <a:lstStyle/>
        <a:p>
          <a:endParaRPr lang="zh-TW" altLang="en-US" sz="20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6AB0E66-938A-4A3A-AF1D-36BD24D63B57}">
      <dgm:prSet phldrT="[文字]" custT="1"/>
      <dgm:spPr/>
      <dgm:t>
        <a:bodyPr/>
        <a:lstStyle/>
        <a:p>
          <a:r>
            <a:rPr lang="zh-TW" altLang="en-US" sz="1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檢察官得以科技設備遠端指揮偵訊</a:t>
          </a:r>
          <a:endParaRPr lang="zh-TW" altLang="en-US" sz="1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B378299-C020-421D-9835-EA2AEF0CE25D}" type="parTrans" cxnId="{0DBB5E1D-F3A3-4EFD-AB1D-204F582C99D0}">
      <dgm:prSet/>
      <dgm:spPr/>
      <dgm:t>
        <a:bodyPr/>
        <a:lstStyle/>
        <a:p>
          <a:endParaRPr lang="zh-TW" altLang="en-US" sz="20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8559505-BA7D-49DE-9547-221D6819E5C1}" type="sibTrans" cxnId="{0DBB5E1D-F3A3-4EFD-AB1D-204F582C99D0}">
      <dgm:prSet/>
      <dgm:spPr/>
      <dgm:t>
        <a:bodyPr/>
        <a:lstStyle/>
        <a:p>
          <a:endParaRPr lang="zh-TW" altLang="en-US" sz="20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AD3A81E-54A2-4E6A-8F7D-796B90135134}">
      <dgm:prSet phldrT="[文字]" custT="1"/>
      <dgm:spPr/>
      <dgm:t>
        <a:bodyPr/>
        <a:lstStyle/>
        <a:p>
          <a:pPr>
            <a:lnSpc>
              <a:spcPts val="1920"/>
            </a:lnSpc>
            <a:spcAft>
              <a:spcPts val="0"/>
            </a:spcAft>
          </a:pPr>
          <a:r>
            <a:rPr lang="zh-TW" altLang="en-US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詢問錄影</a:t>
          </a:r>
          <a:r>
            <a:rPr lang="en-US" altLang="zh-TW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音</a:t>
          </a:r>
          <a:r>
            <a:rPr lang="en-US" altLang="zh-TW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帶或電磁資訊應以證物保存</a:t>
          </a:r>
          <a:endParaRPr lang="zh-TW" altLang="en-US" sz="16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41C12AE-279A-4441-98B0-59AEC01C347B}" type="parTrans" cxnId="{0C16D9FE-7357-404B-91FC-0BAAA0DBBB16}">
      <dgm:prSet/>
      <dgm:spPr/>
      <dgm:t>
        <a:bodyPr/>
        <a:lstStyle/>
        <a:p>
          <a:endParaRPr lang="zh-TW" altLang="en-US" sz="20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244103F-85D9-46DF-9E59-373B7DFB14A4}" type="sibTrans" cxnId="{0C16D9FE-7357-404B-91FC-0BAAA0DBBB16}">
      <dgm:prSet/>
      <dgm:spPr/>
      <dgm:t>
        <a:bodyPr/>
        <a:lstStyle/>
        <a:p>
          <a:endParaRPr lang="zh-TW" altLang="en-US" sz="20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08309BA-3F19-4947-9CC6-04BAC1AE59D2}">
      <dgm:prSet phldrT="[文字]" custT="1"/>
      <dgm:spPr/>
      <dgm:t>
        <a:bodyPr/>
        <a:lstStyle/>
        <a:p>
          <a:pPr>
            <a:lnSpc>
              <a:spcPts val="1920"/>
            </a:lnSpc>
            <a:spcAft>
              <a:spcPts val="0"/>
            </a:spcAft>
          </a:pPr>
          <a:r>
            <a:rPr lang="zh-TW" altLang="en-US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司法機關於調查、偵查或審判時，宜先勘驗被害人詢（訊）問錄影錄音帶或電磁資訊，避免就同一事項重複傳訊被害人</a:t>
          </a:r>
          <a:endParaRPr lang="zh-TW" altLang="en-US" sz="16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03CC504-CA97-4A3F-B7A8-43789ED7D4DF}" type="sibTrans" cxnId="{F34FAE87-238A-4FF0-8B21-2D6E5B016660}">
      <dgm:prSet/>
      <dgm:spPr/>
      <dgm:t>
        <a:bodyPr/>
        <a:lstStyle/>
        <a:p>
          <a:endParaRPr lang="zh-TW" altLang="en-US" sz="20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60779A5-3BA3-4E81-9F7B-49B6D36FF663}" type="parTrans" cxnId="{F34FAE87-238A-4FF0-8B21-2D6E5B016660}">
      <dgm:prSet/>
      <dgm:spPr/>
      <dgm:t>
        <a:bodyPr/>
        <a:lstStyle/>
        <a:p>
          <a:endParaRPr lang="zh-TW" altLang="en-US" sz="2000" b="1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40F8155-C8B3-44B8-8B8F-451A50C3F78F}">
      <dgm:prSet phldrT="[文字]" custT="1"/>
      <dgm:spPr/>
      <dgm:t>
        <a:bodyPr/>
        <a:lstStyle/>
        <a:p>
          <a:pPr>
            <a:lnSpc>
              <a:spcPts val="1920"/>
            </a:lnSpc>
            <a:spcAft>
              <a:spcPts val="0"/>
            </a:spcAft>
          </a:pPr>
          <a:endParaRPr lang="zh-TW" altLang="en-US" sz="16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27F822D-B153-47AC-8E9B-1E5D54EB23CE}" type="parTrans" cxnId="{46C2A2E6-B280-452E-8316-1C4FFD3B20CA}">
      <dgm:prSet/>
      <dgm:spPr/>
      <dgm:t>
        <a:bodyPr/>
        <a:lstStyle/>
        <a:p>
          <a:endParaRPr lang="zh-TW" altLang="en-US"/>
        </a:p>
      </dgm:t>
    </dgm:pt>
    <dgm:pt modelId="{3D4C4FAE-D15D-44A5-A6EB-88167FEB95D6}" type="sibTrans" cxnId="{46C2A2E6-B280-452E-8316-1C4FFD3B20CA}">
      <dgm:prSet/>
      <dgm:spPr/>
      <dgm:t>
        <a:bodyPr/>
        <a:lstStyle/>
        <a:p>
          <a:endParaRPr lang="zh-TW" altLang="en-US"/>
        </a:p>
      </dgm:t>
    </dgm:pt>
    <dgm:pt modelId="{6DB3A8BC-6475-46B1-ADB3-797A793948F7}" type="pres">
      <dgm:prSet presAssocID="{8D2F4DDB-332A-46AC-BE6F-62659E66304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787F790-E415-4BF8-8752-50D140A5F8A4}" type="pres">
      <dgm:prSet presAssocID="{98F3F72C-7B8C-43EA-9DD9-1519E4419E1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C56612B-3AE6-4331-9272-9CC29ADAF601}" type="pres">
      <dgm:prSet presAssocID="{C83DD3B1-D9E2-4E08-B05D-C22148DB9901}" presName="sibTrans" presStyleCnt="0"/>
      <dgm:spPr/>
    </dgm:pt>
    <dgm:pt modelId="{5B5D7C69-4A45-4A0B-B3F4-28A17D0A1FFD}" type="pres">
      <dgm:prSet presAssocID="{40146580-DBEA-4610-BE4F-60A885E5905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9503E9B-0E22-435A-9BBA-C8B65DB80000}" type="pres">
      <dgm:prSet presAssocID="{57FF8D4C-6A31-4E7E-B27F-19AD4488B3F8}" presName="sibTrans" presStyleCnt="0"/>
      <dgm:spPr/>
    </dgm:pt>
    <dgm:pt modelId="{59A273B4-E8B2-48F5-9D94-228EEA753437}" type="pres">
      <dgm:prSet presAssocID="{4204796E-A693-4045-B6B9-F9D0D8DFCE0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F75A3A6-430F-439C-B5FE-4AE5FC3E43F9}" type="pres">
      <dgm:prSet presAssocID="{D7D1599A-C75A-478F-AFFF-95CCFA4D59AD}" presName="sibTrans" presStyleCnt="0"/>
      <dgm:spPr/>
    </dgm:pt>
    <dgm:pt modelId="{87E1EE3B-ABAA-497B-B1F2-E7DFDFC98DBE}" type="pres">
      <dgm:prSet presAssocID="{5AD3A81E-54A2-4E6A-8F7D-796B9013513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E8EE357-EDD9-4244-B2EA-667939FB2B8A}" srcId="{8D2F4DDB-332A-46AC-BE6F-62659E663042}" destId="{40146580-DBEA-4610-BE4F-60A885E5905E}" srcOrd="1" destOrd="0" parTransId="{6A777EF1-9CDA-4B42-8CF2-12EE8C33DCE0}" sibTransId="{57FF8D4C-6A31-4E7E-B27F-19AD4488B3F8}"/>
    <dgm:cxn modelId="{D2825CE8-C983-4412-806F-575C25422A05}" type="presOf" srcId="{B40F8155-C8B3-44B8-8B8F-451A50C3F78F}" destId="{87E1EE3B-ABAA-497B-B1F2-E7DFDFC98DBE}" srcOrd="0" destOrd="1" presId="urn:microsoft.com/office/officeart/2005/8/layout/hList6"/>
    <dgm:cxn modelId="{C76D5F6A-28E1-4C59-8339-4C6F18FC7B04}" type="presOf" srcId="{40146580-DBEA-4610-BE4F-60A885E5905E}" destId="{5B5D7C69-4A45-4A0B-B3F4-28A17D0A1FFD}" srcOrd="0" destOrd="0" presId="urn:microsoft.com/office/officeart/2005/8/layout/hList6"/>
    <dgm:cxn modelId="{F34FAE87-238A-4FF0-8B21-2D6E5B016660}" srcId="{5AD3A81E-54A2-4E6A-8F7D-796B90135134}" destId="{508309BA-3F19-4947-9CC6-04BAC1AE59D2}" srcOrd="1" destOrd="0" parTransId="{E60779A5-3BA3-4E81-9F7B-49B6D36FF663}" sibTransId="{A03CC504-CA97-4A3F-B7A8-43789ED7D4DF}"/>
    <dgm:cxn modelId="{918A82E8-6053-4B1B-BFB4-7254EF085365}" type="presOf" srcId="{5AD3A81E-54A2-4E6A-8F7D-796B90135134}" destId="{87E1EE3B-ABAA-497B-B1F2-E7DFDFC98DBE}" srcOrd="0" destOrd="0" presId="urn:microsoft.com/office/officeart/2005/8/layout/hList6"/>
    <dgm:cxn modelId="{CC02F467-2F39-4D05-9EBF-C2865C36A91C}" srcId="{8D2F4DDB-332A-46AC-BE6F-62659E663042}" destId="{4204796E-A693-4045-B6B9-F9D0D8DFCE09}" srcOrd="2" destOrd="0" parTransId="{3DD6DB7B-D25A-464C-99F2-3E6800D8E8AA}" sibTransId="{D7D1599A-C75A-478F-AFFF-95CCFA4D59AD}"/>
    <dgm:cxn modelId="{0DBB5E1D-F3A3-4EFD-AB1D-204F582C99D0}" srcId="{4204796E-A693-4045-B6B9-F9D0D8DFCE09}" destId="{26AB0E66-938A-4A3A-AF1D-36BD24D63B57}" srcOrd="0" destOrd="0" parTransId="{6B378299-C020-421D-9835-EA2AEF0CE25D}" sibTransId="{78559505-BA7D-49DE-9547-221D6819E5C1}"/>
    <dgm:cxn modelId="{6B25FFC7-AFC8-4289-91D2-6C0FB5187DEF}" srcId="{98F3F72C-7B8C-43EA-9DD9-1519E4419E18}" destId="{839493C8-36FE-47F7-B098-F2367B98B8A3}" srcOrd="0" destOrd="0" parTransId="{B4104F2D-B036-48AE-8650-5B62CC033F0B}" sibTransId="{13E058A3-6BE7-4F55-B417-29FB655D4B17}"/>
    <dgm:cxn modelId="{958AA75D-B61E-4C0F-8039-783DB33667FF}" type="presOf" srcId="{4204796E-A693-4045-B6B9-F9D0D8DFCE09}" destId="{59A273B4-E8B2-48F5-9D94-228EEA753437}" srcOrd="0" destOrd="0" presId="urn:microsoft.com/office/officeart/2005/8/layout/hList6"/>
    <dgm:cxn modelId="{32477EDC-F530-40B3-84E2-255A17F38F03}" type="presOf" srcId="{839493C8-36FE-47F7-B098-F2367B98B8A3}" destId="{C787F790-E415-4BF8-8752-50D140A5F8A4}" srcOrd="0" destOrd="1" presId="urn:microsoft.com/office/officeart/2005/8/layout/hList6"/>
    <dgm:cxn modelId="{0C16D9FE-7357-404B-91FC-0BAAA0DBBB16}" srcId="{8D2F4DDB-332A-46AC-BE6F-62659E663042}" destId="{5AD3A81E-54A2-4E6A-8F7D-796B90135134}" srcOrd="3" destOrd="0" parTransId="{B41C12AE-279A-4441-98B0-59AEC01C347B}" sibTransId="{8244103F-85D9-46DF-9E59-373B7DFB14A4}"/>
    <dgm:cxn modelId="{9CE925CC-8011-4FE5-B00E-0D585A938B38}" type="presOf" srcId="{98F3F72C-7B8C-43EA-9DD9-1519E4419E18}" destId="{C787F790-E415-4BF8-8752-50D140A5F8A4}" srcOrd="0" destOrd="0" presId="urn:microsoft.com/office/officeart/2005/8/layout/hList6"/>
    <dgm:cxn modelId="{939458BB-A067-4071-964B-A0794B97FDCF}" type="presOf" srcId="{508309BA-3F19-4947-9CC6-04BAC1AE59D2}" destId="{87E1EE3B-ABAA-497B-B1F2-E7DFDFC98DBE}" srcOrd="0" destOrd="2" presId="urn:microsoft.com/office/officeart/2005/8/layout/hList6"/>
    <dgm:cxn modelId="{706CD592-2089-4A42-A4BD-4C9286247262}" type="presOf" srcId="{8D2F4DDB-332A-46AC-BE6F-62659E663042}" destId="{6DB3A8BC-6475-46B1-ADB3-797A793948F7}" srcOrd="0" destOrd="0" presId="urn:microsoft.com/office/officeart/2005/8/layout/hList6"/>
    <dgm:cxn modelId="{449B4408-6502-44CA-AC34-0D8D46AF467E}" srcId="{8D2F4DDB-332A-46AC-BE6F-62659E663042}" destId="{98F3F72C-7B8C-43EA-9DD9-1519E4419E18}" srcOrd="0" destOrd="0" parTransId="{66A2AEAF-A3A2-4241-A2B1-87B63B643E01}" sibTransId="{C83DD3B1-D9E2-4E08-B05D-C22148DB9901}"/>
    <dgm:cxn modelId="{46C2A2E6-B280-452E-8316-1C4FFD3B20CA}" srcId="{5AD3A81E-54A2-4E6A-8F7D-796B90135134}" destId="{B40F8155-C8B3-44B8-8B8F-451A50C3F78F}" srcOrd="0" destOrd="0" parTransId="{127F822D-B153-47AC-8E9B-1E5D54EB23CE}" sibTransId="{3D4C4FAE-D15D-44A5-A6EB-88167FEB95D6}"/>
    <dgm:cxn modelId="{A0E0F4DF-8AD2-4F65-A146-C19E509B03FB}" type="presOf" srcId="{26AB0E66-938A-4A3A-AF1D-36BD24D63B57}" destId="{59A273B4-E8B2-48F5-9D94-228EEA753437}" srcOrd="0" destOrd="1" presId="urn:microsoft.com/office/officeart/2005/8/layout/hList6"/>
    <dgm:cxn modelId="{168876E5-4787-463C-86BB-65DD99979DEE}" type="presParOf" srcId="{6DB3A8BC-6475-46B1-ADB3-797A793948F7}" destId="{C787F790-E415-4BF8-8752-50D140A5F8A4}" srcOrd="0" destOrd="0" presId="urn:microsoft.com/office/officeart/2005/8/layout/hList6"/>
    <dgm:cxn modelId="{37A44B1D-AD45-458E-9DD5-2BB58FBDEE95}" type="presParOf" srcId="{6DB3A8BC-6475-46B1-ADB3-797A793948F7}" destId="{6C56612B-3AE6-4331-9272-9CC29ADAF601}" srcOrd="1" destOrd="0" presId="urn:microsoft.com/office/officeart/2005/8/layout/hList6"/>
    <dgm:cxn modelId="{82A5D895-554F-4330-83AB-7DD9F2D1D969}" type="presParOf" srcId="{6DB3A8BC-6475-46B1-ADB3-797A793948F7}" destId="{5B5D7C69-4A45-4A0B-B3F4-28A17D0A1FFD}" srcOrd="2" destOrd="0" presId="urn:microsoft.com/office/officeart/2005/8/layout/hList6"/>
    <dgm:cxn modelId="{1943BBC5-0675-4086-9A98-C98B29EB2B57}" type="presParOf" srcId="{6DB3A8BC-6475-46B1-ADB3-797A793948F7}" destId="{59503E9B-0E22-435A-9BBA-C8B65DB80000}" srcOrd="3" destOrd="0" presId="urn:microsoft.com/office/officeart/2005/8/layout/hList6"/>
    <dgm:cxn modelId="{F188A697-A612-4F3B-95EF-EA20E541490C}" type="presParOf" srcId="{6DB3A8BC-6475-46B1-ADB3-797A793948F7}" destId="{59A273B4-E8B2-48F5-9D94-228EEA753437}" srcOrd="4" destOrd="0" presId="urn:microsoft.com/office/officeart/2005/8/layout/hList6"/>
    <dgm:cxn modelId="{558A73DC-02A8-4B5B-955C-48695EDFE15A}" type="presParOf" srcId="{6DB3A8BC-6475-46B1-ADB3-797A793948F7}" destId="{9F75A3A6-430F-439C-B5FE-4AE5FC3E43F9}" srcOrd="5" destOrd="0" presId="urn:microsoft.com/office/officeart/2005/8/layout/hList6"/>
    <dgm:cxn modelId="{A27A651E-BAE7-4DE9-9C2F-6D434B159B5F}" type="presParOf" srcId="{6DB3A8BC-6475-46B1-ADB3-797A793948F7}" destId="{87E1EE3B-ABAA-497B-B1F2-E7DFDFC98DBE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8854B6-4738-4C65-9D05-8215C2D22C57}" type="datetimeFigureOut">
              <a:rPr lang="zh-TW" altLang="en-US" smtClean="0"/>
              <a:t>2020/2/4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AC40F6-4DCC-49CC-B537-EB62A1C1AD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3136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C40F6-4DCC-49CC-B537-EB62A1C1AD9D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87197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C40F6-4DCC-49CC-B537-EB62A1C1AD9D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0963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C40F6-4DCC-49CC-B537-EB62A1C1AD9D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67601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C40F6-4DCC-49CC-B537-EB62A1C1AD9D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830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C40F6-4DCC-49CC-B537-EB62A1C1AD9D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695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C40F6-4DCC-49CC-B537-EB62A1C1AD9D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6637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C40F6-4DCC-49CC-B537-EB62A1C1AD9D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47528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C40F6-4DCC-49CC-B537-EB62A1C1AD9D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5250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C40F6-4DCC-49CC-B537-EB62A1C1AD9D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75833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C40F6-4DCC-49CC-B537-EB62A1C1AD9D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41107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C40F6-4DCC-49CC-B537-EB62A1C1AD9D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90528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C40F6-4DCC-49CC-B537-EB62A1C1AD9D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1627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EB53-FDA2-46E1-BAC0-6DB83F56C2CD}" type="datetimeFigureOut">
              <a:rPr lang="zh-TW" altLang="en-US" smtClean="0"/>
              <a:t>2020/2/4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71EB-E6FB-4832-878C-333CBD03EC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6592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EB53-FDA2-46E1-BAC0-6DB83F56C2CD}" type="datetimeFigureOut">
              <a:rPr lang="zh-TW" altLang="en-US" smtClean="0"/>
              <a:t>2020/2/4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71EB-E6FB-4832-878C-333CBD03EC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5181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EB53-FDA2-46E1-BAC0-6DB83F56C2CD}" type="datetimeFigureOut">
              <a:rPr lang="zh-TW" altLang="en-US" smtClean="0"/>
              <a:t>2020/2/4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71EB-E6FB-4832-878C-333CBD03EC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829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EB53-FDA2-46E1-BAC0-6DB83F56C2CD}" type="datetimeFigureOut">
              <a:rPr lang="zh-TW" altLang="en-US" smtClean="0"/>
              <a:t>2020/2/4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71EB-E6FB-4832-878C-333CBD03EC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473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EB53-FDA2-46E1-BAC0-6DB83F56C2CD}" type="datetimeFigureOut">
              <a:rPr lang="zh-TW" altLang="en-US" smtClean="0"/>
              <a:t>2020/2/4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71EB-E6FB-4832-878C-333CBD03EC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3279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EB53-FDA2-46E1-BAC0-6DB83F56C2CD}" type="datetimeFigureOut">
              <a:rPr lang="zh-TW" altLang="en-US" smtClean="0"/>
              <a:t>2020/2/4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71EB-E6FB-4832-878C-333CBD03EC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5140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EB53-FDA2-46E1-BAC0-6DB83F56C2CD}" type="datetimeFigureOut">
              <a:rPr lang="zh-TW" altLang="en-US" smtClean="0"/>
              <a:t>2020/2/4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71EB-E6FB-4832-878C-333CBD03EC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2191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EB53-FDA2-46E1-BAC0-6DB83F56C2CD}" type="datetimeFigureOut">
              <a:rPr lang="zh-TW" altLang="en-US" smtClean="0"/>
              <a:t>2020/2/4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71EB-E6FB-4832-878C-333CBD03EC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224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EB53-FDA2-46E1-BAC0-6DB83F56C2CD}" type="datetimeFigureOut">
              <a:rPr lang="zh-TW" altLang="en-US" smtClean="0"/>
              <a:t>2020/2/4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71EB-E6FB-4832-878C-333CBD03EC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702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EB53-FDA2-46E1-BAC0-6DB83F56C2CD}" type="datetimeFigureOut">
              <a:rPr lang="zh-TW" altLang="en-US" smtClean="0"/>
              <a:t>2020/2/4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71EB-E6FB-4832-878C-333CBD03EC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095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EB53-FDA2-46E1-BAC0-6DB83F56C2CD}" type="datetimeFigureOut">
              <a:rPr lang="zh-TW" altLang="en-US" smtClean="0"/>
              <a:t>2020/2/4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71EB-E6FB-4832-878C-333CBD03EC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6466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8EB53-FDA2-46E1-BAC0-6DB83F56C2CD}" type="datetimeFigureOut">
              <a:rPr lang="zh-TW" altLang="en-US" smtClean="0"/>
              <a:t>2020/2/4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471EB-E6FB-4832-878C-333CBD03EC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574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司法院大法官審理會台字第</a:t>
            </a:r>
            <a:r>
              <a:rPr lang="en-US" altLang="zh-TW" dirty="0" smtClean="0"/>
              <a:t>9792</a:t>
            </a:r>
            <a:r>
              <a:rPr lang="zh-TW" altLang="en-US" dirty="0" smtClean="0"/>
              <a:t>號曾君聲請解釋案回應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altLang="zh-TW" sz="4000" dirty="0" smtClean="0"/>
          </a:p>
          <a:p>
            <a:r>
              <a:rPr lang="zh-TW" altLang="en-US" sz="4000" dirty="0" smtClean="0"/>
              <a:t>衛生福利部</a:t>
            </a:r>
            <a:endParaRPr lang="en-US" altLang="zh-TW" sz="4000" dirty="0" smtClean="0"/>
          </a:p>
          <a:p>
            <a:pPr algn="r"/>
            <a:r>
              <a:rPr lang="en-US" altLang="zh-TW" sz="4000" dirty="0" smtClean="0"/>
              <a:t>109</a:t>
            </a:r>
            <a:r>
              <a:rPr lang="en-US" altLang="zh-TW" sz="4000" dirty="0"/>
              <a:t>.</a:t>
            </a:r>
            <a:r>
              <a:rPr lang="en-US" altLang="zh-TW" sz="4000" dirty="0" smtClean="0"/>
              <a:t>2.4</a:t>
            </a:r>
            <a:endParaRPr lang="zh-TW" altLang="en-US" sz="4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471"/>
          <a:stretch>
            <a:fillRect/>
          </a:stretch>
        </p:blipFill>
        <p:spPr bwMode="auto">
          <a:xfrm>
            <a:off x="0" y="18068"/>
            <a:ext cx="3131840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624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40672" y="4018389"/>
            <a:ext cx="5965903" cy="1325563"/>
          </a:xfrm>
        </p:spPr>
        <p:txBody>
          <a:bodyPr/>
          <a:lstStyle/>
          <a:p>
            <a:r>
              <a:rPr lang="zh-TW" altLang="en-US" b="1" dirty="0"/>
              <a:t>無實施之先後順序關係</a:t>
            </a:r>
          </a:p>
        </p:txBody>
      </p:sp>
      <p:sp>
        <p:nvSpPr>
          <p:cNvPr id="4" name="矩形 3"/>
          <p:cNvSpPr/>
          <p:nvPr/>
        </p:nvSpPr>
        <p:spPr>
          <a:xfrm>
            <a:off x="990600" y="2391547"/>
            <a:ext cx="9513849" cy="1200329"/>
          </a:xfrm>
          <a:prstGeom prst="rect">
            <a:avLst/>
          </a:prstGeom>
          <a:solidFill>
            <a:schemeClr val="bg1">
              <a:lumMod val="85000"/>
              <a:alpha val="76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rgbClr val="800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由法院於審判實務上權衡被害人身心</a:t>
            </a:r>
            <a:r>
              <a:rPr lang="zh-TW" altLang="en-US" sz="3600" b="1" dirty="0" smtClean="0">
                <a:solidFill>
                  <a:srgbClr val="800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狀況後，認定必要時得採行之措施</a:t>
            </a:r>
            <a:endParaRPr lang="zh-TW" altLang="en-US" sz="3600" b="1" dirty="0">
              <a:solidFill>
                <a:srgbClr val="80008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b="1" dirty="0" smtClean="0"/>
              <a:t>性侵法</a:t>
            </a:r>
            <a:r>
              <a:rPr lang="en-US" altLang="zh-TW" b="1" dirty="0" smtClean="0"/>
              <a:t>16</a:t>
            </a:r>
            <a:r>
              <a:rPr lang="zh-TW" altLang="en-US" b="1" dirty="0" smtClean="0"/>
              <a:t>條</a:t>
            </a:r>
            <a:r>
              <a:rPr lang="zh-TW" altLang="en-US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b="1" dirty="0" smtClean="0"/>
              <a:t>17</a:t>
            </a:r>
            <a:r>
              <a:rPr lang="zh-TW" altLang="en-US" b="1" dirty="0" smtClean="0"/>
              <a:t>條有無先後順序關係？</a:t>
            </a:r>
            <a:endParaRPr lang="zh-TW" altLang="en-US" b="1" dirty="0"/>
          </a:p>
        </p:txBody>
      </p:sp>
      <p:sp>
        <p:nvSpPr>
          <p:cNvPr id="8" name="向右箭號 7"/>
          <p:cNvSpPr/>
          <p:nvPr/>
        </p:nvSpPr>
        <p:spPr>
          <a:xfrm>
            <a:off x="1070517" y="4140336"/>
            <a:ext cx="970155" cy="1081668"/>
          </a:xfrm>
          <a:prstGeom prst="rightArrow">
            <a:avLst/>
          </a:prstGeom>
          <a:solidFill>
            <a:srgbClr val="99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380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b="1" dirty="0" smtClean="0"/>
              <a:t>減述作業運作現況及成效如何？</a:t>
            </a:r>
            <a:endParaRPr lang="zh-TW" altLang="en-US" b="1" dirty="0"/>
          </a:p>
        </p:txBody>
      </p:sp>
      <p:sp>
        <p:nvSpPr>
          <p:cNvPr id="6" name="橢圓 5"/>
          <p:cNvSpPr/>
          <p:nvPr/>
        </p:nvSpPr>
        <p:spPr>
          <a:xfrm>
            <a:off x="526894" y="1604081"/>
            <a:ext cx="1016619" cy="162027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目的</a:t>
            </a:r>
            <a:endParaRPr lang="zh-TW" altLang="en-US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612280" y="1697061"/>
            <a:ext cx="40318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000" b="1" dirty="0" smtClean="0">
                <a:solidFill>
                  <a:srgbClr val="800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提供被害人友善之詢（訊）問環境</a:t>
            </a:r>
            <a:endParaRPr lang="zh-TW" altLang="en-US" sz="2000" dirty="0"/>
          </a:p>
        </p:txBody>
      </p:sp>
      <p:sp>
        <p:nvSpPr>
          <p:cNvPr id="11" name="矩形 10"/>
          <p:cNvSpPr/>
          <p:nvPr/>
        </p:nvSpPr>
        <p:spPr>
          <a:xfrm>
            <a:off x="1612280" y="2183384"/>
            <a:ext cx="2749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000" b="1" dirty="0">
                <a:solidFill>
                  <a:srgbClr val="800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</a:t>
            </a:r>
            <a:r>
              <a:rPr lang="zh-TW" altLang="en-US" sz="2000" b="1" dirty="0" smtClean="0">
                <a:solidFill>
                  <a:srgbClr val="800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構網絡相互</a:t>
            </a:r>
            <a:r>
              <a:rPr lang="zh-TW" altLang="en-US" sz="2000" b="1" dirty="0">
                <a:solidFill>
                  <a:srgbClr val="800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聯繫機制</a:t>
            </a:r>
          </a:p>
        </p:txBody>
      </p:sp>
      <p:sp>
        <p:nvSpPr>
          <p:cNvPr id="12" name="矩形 11"/>
          <p:cNvSpPr/>
          <p:nvPr/>
        </p:nvSpPr>
        <p:spPr>
          <a:xfrm>
            <a:off x="1612280" y="2653647"/>
            <a:ext cx="24929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000" b="1" dirty="0">
                <a:solidFill>
                  <a:srgbClr val="800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減少</a:t>
            </a:r>
            <a:r>
              <a:rPr lang="zh-TW" altLang="en-US" sz="2000" b="1" dirty="0" smtClean="0">
                <a:solidFill>
                  <a:srgbClr val="800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被害人二度</a:t>
            </a:r>
            <a:r>
              <a:rPr lang="zh-TW" altLang="en-US" sz="2000" b="1" dirty="0">
                <a:solidFill>
                  <a:srgbClr val="800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傷害</a:t>
            </a:r>
          </a:p>
        </p:txBody>
      </p:sp>
      <p:graphicFrame>
        <p:nvGraphicFramePr>
          <p:cNvPr id="14" name="資料庫圖表 13"/>
          <p:cNvGraphicFramePr/>
          <p:nvPr>
            <p:extLst>
              <p:ext uri="{D42A27DB-BD31-4B8C-83A1-F6EECF244321}">
                <p14:modId xmlns:p14="http://schemas.microsoft.com/office/powerpoint/2010/main" val="2479768116"/>
              </p:ext>
            </p:extLst>
          </p:nvPr>
        </p:nvGraphicFramePr>
        <p:xfrm>
          <a:off x="1687219" y="3557151"/>
          <a:ext cx="10389551" cy="3051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橢圓 14"/>
          <p:cNvSpPr/>
          <p:nvPr/>
        </p:nvSpPr>
        <p:spPr>
          <a:xfrm>
            <a:off x="526893" y="4272884"/>
            <a:ext cx="1016619" cy="162027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程序</a:t>
            </a:r>
            <a:endParaRPr lang="zh-TW" altLang="en-US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7347482" y="2166113"/>
            <a:ext cx="1043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1453</a:t>
            </a:r>
            <a:r>
              <a:rPr lang="zh-TW" altLang="en-US" sz="2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件</a:t>
            </a:r>
            <a:endParaRPr lang="zh-TW" altLang="en-US" sz="2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橢圓 16"/>
          <p:cNvSpPr/>
          <p:nvPr/>
        </p:nvSpPr>
        <p:spPr>
          <a:xfrm>
            <a:off x="6248400" y="1556033"/>
            <a:ext cx="1016619" cy="162027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8427078" y="1501078"/>
            <a:ext cx="2601477" cy="596093"/>
            <a:chOff x="8427078" y="1501078"/>
            <a:chExt cx="2601477" cy="596093"/>
          </a:xfrm>
        </p:grpSpPr>
        <p:sp>
          <p:nvSpPr>
            <p:cNvPr id="18" name="直線圖說文字 1 (加上強調線) 17"/>
            <p:cNvSpPr/>
            <p:nvPr/>
          </p:nvSpPr>
          <p:spPr>
            <a:xfrm>
              <a:off x="10047944" y="1501078"/>
              <a:ext cx="980611" cy="596093"/>
            </a:xfrm>
            <a:prstGeom prst="accentCallout1">
              <a:avLst>
                <a:gd name="adj1" fmla="val 46811"/>
                <a:gd name="adj2" fmla="val -9524"/>
                <a:gd name="adj3" fmla="val 138690"/>
                <a:gd name="adj4" fmla="val -180322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389</a:t>
              </a:r>
              <a:r>
                <a:rPr lang="zh-TW" altLang="en-US" sz="2000" b="1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件</a:t>
              </a:r>
              <a:endPara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8427078" y="1635269"/>
              <a:ext cx="11931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dirty="0" smtClean="0">
                  <a:solidFill>
                    <a:srgbClr val="0066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18</a:t>
              </a:r>
              <a:r>
                <a:rPr lang="zh-TW" altLang="en-US" b="1" dirty="0" smtClean="0">
                  <a:solidFill>
                    <a:srgbClr val="0066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歲以上</a:t>
              </a:r>
              <a:endParaRPr lang="zh-TW" altLang="en-US" b="1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3" name="群組 2"/>
          <p:cNvGrpSpPr/>
          <p:nvPr/>
        </p:nvGrpSpPr>
        <p:grpSpPr>
          <a:xfrm>
            <a:off x="8473513" y="2414216"/>
            <a:ext cx="2644252" cy="596093"/>
            <a:chOff x="8473513" y="2414216"/>
            <a:chExt cx="2644252" cy="596093"/>
          </a:xfrm>
        </p:grpSpPr>
        <p:sp>
          <p:nvSpPr>
            <p:cNvPr id="19" name="直線圖說文字 1 (加上強調線) 18"/>
            <p:cNvSpPr/>
            <p:nvPr/>
          </p:nvSpPr>
          <p:spPr>
            <a:xfrm>
              <a:off x="10047944" y="2414216"/>
              <a:ext cx="1069821" cy="596093"/>
            </a:xfrm>
            <a:prstGeom prst="accentCallout1">
              <a:avLst>
                <a:gd name="adj1" fmla="val 50552"/>
                <a:gd name="adj2" fmla="val -8333"/>
                <a:gd name="adj3" fmla="val -14709"/>
                <a:gd name="adj4" fmla="val -16596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1064</a:t>
              </a:r>
              <a:r>
                <a:rPr lang="zh-TW" altLang="en-US" sz="2000" b="1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件</a:t>
              </a:r>
              <a:endPara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8473513" y="2551443"/>
              <a:ext cx="11931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 smtClean="0">
                  <a:solidFill>
                    <a:srgbClr val="0066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未滿</a:t>
              </a:r>
              <a:r>
                <a:rPr lang="en-US" altLang="zh-TW" b="1" dirty="0" smtClean="0">
                  <a:solidFill>
                    <a:srgbClr val="0066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18</a:t>
              </a:r>
              <a:r>
                <a:rPr lang="zh-TW" altLang="en-US" b="1" dirty="0" smtClean="0">
                  <a:solidFill>
                    <a:srgbClr val="0066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歲</a:t>
              </a:r>
              <a:endParaRPr lang="zh-TW" altLang="en-US" b="1" dirty="0">
                <a:solidFill>
                  <a:srgbClr val="0066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593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C787F790-E415-4BF8-8752-50D140A5F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50" fill="hold"/>
                                        <p:tgtEl>
                                          <p:spTgt spid="14">
                                            <p:graphicEl>
                                              <a:dgm id="{C787F790-E415-4BF8-8752-50D140A5F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50" fill="hold"/>
                                        <p:tgtEl>
                                          <p:spTgt spid="14">
                                            <p:graphicEl>
                                              <a:dgm id="{C787F790-E415-4BF8-8752-50D140A5F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5B5D7C69-4A45-4A0B-B3F4-28A17D0A1F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50" fill="hold"/>
                                        <p:tgtEl>
                                          <p:spTgt spid="14">
                                            <p:graphicEl>
                                              <a:dgm id="{5B5D7C69-4A45-4A0B-B3F4-28A17D0A1F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50" fill="hold"/>
                                        <p:tgtEl>
                                          <p:spTgt spid="14">
                                            <p:graphicEl>
                                              <a:dgm id="{5B5D7C69-4A45-4A0B-B3F4-28A17D0A1F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59A273B4-E8B2-48F5-9D94-228EEA7534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50" fill="hold"/>
                                        <p:tgtEl>
                                          <p:spTgt spid="14">
                                            <p:graphicEl>
                                              <a:dgm id="{59A273B4-E8B2-48F5-9D94-228EEA7534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14">
                                            <p:graphicEl>
                                              <a:dgm id="{59A273B4-E8B2-48F5-9D94-228EEA7534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87E1EE3B-ABAA-497B-B1F2-E7DFDFC98D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14">
                                            <p:graphicEl>
                                              <a:dgm id="{87E1EE3B-ABAA-497B-B1F2-E7DFDFC98D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50" fill="hold"/>
                                        <p:tgtEl>
                                          <p:spTgt spid="14">
                                            <p:graphicEl>
                                              <a:dgm id="{87E1EE3B-ABAA-497B-B1F2-E7DFDFC98D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1" grpId="0"/>
      <p:bldP spid="12" grpId="0"/>
      <p:bldGraphic spid="14" grpId="0">
        <p:bldSub>
          <a:bldDgm bld="one"/>
        </p:bldSub>
      </p:bldGraphic>
      <p:bldP spid="15" grpId="0" animBg="1"/>
      <p:bldP spid="16" grpId="0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40766" y="2517311"/>
            <a:ext cx="2540620" cy="1325563"/>
          </a:xfrm>
        </p:spPr>
        <p:txBody>
          <a:bodyPr/>
          <a:lstStyle/>
          <a:p>
            <a:r>
              <a:rPr lang="zh-TW" altLang="en-US" dirty="0" smtClean="0"/>
              <a:t>報告完畢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敬請指正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4238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2" t="59545" r="-72" b="57"/>
          <a:stretch/>
        </p:blipFill>
        <p:spPr>
          <a:xfrm>
            <a:off x="-488796" y="0"/>
            <a:ext cx="12680796" cy="7047781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" name="文字方塊 4"/>
          <p:cNvSpPr txBox="1"/>
          <p:nvPr/>
        </p:nvSpPr>
        <p:spPr>
          <a:xfrm>
            <a:off x="4231268" y="466985"/>
            <a:ext cx="41928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8499</a:t>
            </a:r>
            <a:endParaRPr lang="zh-TW" altLang="en-US" sz="96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007020" y="2007191"/>
            <a:ext cx="41928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3128</a:t>
            </a:r>
            <a:endParaRPr lang="zh-TW" altLang="en-US" sz="96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5782772" y="3547397"/>
            <a:ext cx="41928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1724</a:t>
            </a:r>
            <a:endParaRPr lang="zh-TW" altLang="en-US" sz="96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558524" y="5114677"/>
            <a:ext cx="41928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1386</a:t>
            </a:r>
            <a:endParaRPr lang="zh-TW" altLang="en-US" sz="96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-111143" y="836316"/>
            <a:ext cx="41928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b="1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通報</a:t>
            </a:r>
            <a:r>
              <a:rPr lang="zh-TW" altLang="en-US" sz="48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被害</a:t>
            </a:r>
            <a:r>
              <a:rPr lang="zh-TW" altLang="en-US" sz="4800" b="1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人數</a:t>
            </a:r>
            <a:endParaRPr lang="zh-TW" altLang="en-US" sz="4800" b="1" dirty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-111143" y="2411985"/>
            <a:ext cx="5080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b="1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警方偵辦嫌疑人數</a:t>
            </a:r>
            <a:endParaRPr lang="zh-TW" altLang="en-US" sz="4800" b="1" dirty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-111143" y="3904200"/>
            <a:ext cx="5080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b="1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檢察官起訴人數</a:t>
            </a:r>
            <a:endParaRPr lang="zh-TW" altLang="en-US" sz="4800" b="1" dirty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-111143" y="5484008"/>
            <a:ext cx="6463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b="1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法院一審判決有罪人數</a:t>
            </a:r>
            <a:endParaRPr lang="zh-TW" altLang="en-US" sz="4800" b="1" dirty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8359498" y="2269463"/>
            <a:ext cx="19123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36</a:t>
            </a:r>
            <a:r>
              <a:rPr lang="zh-TW" altLang="en-US" sz="6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％</a:t>
            </a:r>
            <a:endParaRPr lang="zh-TW" altLang="en-US" sz="60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9067112" y="3836743"/>
            <a:ext cx="19123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sz="6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％</a:t>
            </a:r>
            <a:endParaRPr lang="zh-TW" altLang="en-US" sz="60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9842864" y="5337780"/>
            <a:ext cx="19123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16</a:t>
            </a:r>
            <a:r>
              <a:rPr lang="zh-TW" altLang="en-US" sz="6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％</a:t>
            </a:r>
            <a:endParaRPr lang="zh-TW" altLang="en-US" sz="60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向下箭號 1"/>
          <p:cNvSpPr/>
          <p:nvPr/>
        </p:nvSpPr>
        <p:spPr>
          <a:xfrm rot="19997390">
            <a:off x="10492083" y="799378"/>
            <a:ext cx="493007" cy="4793962"/>
          </a:xfrm>
          <a:prstGeom prst="downArrow">
            <a:avLst>
              <a:gd name="adj1" fmla="val 17253"/>
              <a:gd name="adj2" fmla="val 6392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759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19" t="-2" r="219" b="57784"/>
          <a:stretch/>
        </p:blipFill>
        <p:spPr>
          <a:xfrm>
            <a:off x="-33454" y="-23177"/>
            <a:ext cx="12275098" cy="7014992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359399" y="-26787"/>
            <a:ext cx="923691" cy="7109639"/>
          </a:xfrm>
          <a:prstGeom prst="rect">
            <a:avLst/>
          </a:prstGeom>
          <a:solidFill>
            <a:schemeClr val="bg1">
              <a:lumMod val="85000"/>
              <a:alpha val="76000"/>
            </a:schemeClr>
          </a:solidFill>
        </p:spPr>
        <p:txBody>
          <a:bodyPr wrap="square" rtlCol="0">
            <a:spAutoFit/>
          </a:bodyPr>
          <a:lstStyle/>
          <a:p>
            <a:endParaRPr lang="en-US" altLang="zh-TW" sz="6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5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被害人的擔心</a:t>
            </a:r>
            <a:endParaRPr lang="en-US" altLang="zh-TW" sz="54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66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9286240" y="663646"/>
            <a:ext cx="140811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66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z="9600" dirty="0">
                <a:solidFill>
                  <a:srgbClr val="FFFF00"/>
                </a:solidFill>
              </a:rPr>
              <a:t>二度傷害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2095773" y="2362967"/>
            <a:ext cx="4873740" cy="1015663"/>
          </a:xfrm>
          <a:prstGeom prst="rect">
            <a:avLst/>
          </a:prstGeom>
          <a:solidFill>
            <a:schemeClr val="bg1">
              <a:lumMod val="85000"/>
              <a:alpha val="76000"/>
            </a:schemeClr>
          </a:solidFill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6000" b="1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遭到報復威脅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2095773" y="3664468"/>
            <a:ext cx="4873740" cy="1015663"/>
          </a:xfrm>
          <a:prstGeom prst="rect">
            <a:avLst/>
          </a:prstGeom>
          <a:solidFill>
            <a:schemeClr val="bg1">
              <a:lumMod val="85000"/>
              <a:alpha val="76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60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擔心事件曝光</a:t>
            </a:r>
            <a:endParaRPr lang="zh-TW" altLang="en-US" sz="60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2095772" y="5060372"/>
            <a:ext cx="4873741" cy="1015663"/>
          </a:xfrm>
          <a:prstGeom prst="rect">
            <a:avLst/>
          </a:prstGeom>
          <a:solidFill>
            <a:schemeClr val="bg1">
              <a:lumMod val="85000"/>
              <a:alpha val="76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60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漫長司法程序</a:t>
            </a:r>
            <a:endParaRPr lang="zh-TW" altLang="en-US" sz="60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2095772" y="1061194"/>
            <a:ext cx="5643175" cy="1015663"/>
          </a:xfrm>
          <a:prstGeom prst="rect">
            <a:avLst/>
          </a:prstGeom>
          <a:solidFill>
            <a:schemeClr val="bg1">
              <a:lumMod val="85000"/>
              <a:alpha val="76000"/>
            </a:schemeClr>
          </a:solidFill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7200" b="1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z="6000" dirty="0" smtClean="0"/>
              <a:t>恐懼面對加害人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97408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6"/>
          <p:cNvGrpSpPr/>
          <p:nvPr/>
        </p:nvGrpSpPr>
        <p:grpSpPr>
          <a:xfrm>
            <a:off x="698809" y="489222"/>
            <a:ext cx="10515600" cy="6427400"/>
            <a:chOff x="698809" y="489222"/>
            <a:chExt cx="10515600" cy="6427400"/>
          </a:xfrm>
        </p:grpSpPr>
        <p:sp>
          <p:nvSpPr>
            <p:cNvPr id="3" name="等腰三角形 2"/>
            <p:cNvSpPr/>
            <p:nvPr/>
          </p:nvSpPr>
          <p:spPr>
            <a:xfrm rot="10800000">
              <a:off x="2666999" y="489222"/>
              <a:ext cx="6289288" cy="5588910"/>
            </a:xfrm>
            <a:prstGeom prst="triangle">
              <a:avLst/>
            </a:prstGeom>
            <a:solidFill>
              <a:schemeClr val="accent1">
                <a:lumMod val="40000"/>
                <a:lumOff val="60000"/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標題 1"/>
            <p:cNvSpPr txBox="1">
              <a:spLocks/>
            </p:cNvSpPr>
            <p:nvPr/>
          </p:nvSpPr>
          <p:spPr>
            <a:xfrm>
              <a:off x="698809" y="5591059"/>
              <a:ext cx="10515600" cy="132556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j-cs"/>
                </a:defRPr>
              </a:lvl1pPr>
            </a:lstStyle>
            <a:p>
              <a:pPr algn="ctr"/>
              <a:r>
                <a:rPr lang="zh-TW" altLang="en-US" b="1" dirty="0" smtClean="0"/>
                <a:t>訴訟上的不利地位</a:t>
              </a:r>
              <a:endParaRPr lang="zh-TW" altLang="en-US" b="1" dirty="0"/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9419" y="121231"/>
            <a:ext cx="10515600" cy="1325563"/>
          </a:xfrm>
        </p:spPr>
        <p:txBody>
          <a:bodyPr/>
          <a:lstStyle/>
          <a:p>
            <a:pPr algn="ctr"/>
            <a:r>
              <a:rPr lang="zh-TW" altLang="en-US" b="1" dirty="0" smtClean="0"/>
              <a:t>性侵害被害人的創傷反應</a:t>
            </a:r>
            <a:endParaRPr lang="zh-TW" altLang="en-US" b="1" dirty="0"/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284244038"/>
              </p:ext>
            </p:extLst>
          </p:nvPr>
        </p:nvGraphicFramePr>
        <p:xfrm>
          <a:off x="1" y="1327712"/>
          <a:ext cx="5252224" cy="43824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1839214353"/>
              </p:ext>
            </p:extLst>
          </p:nvPr>
        </p:nvGraphicFramePr>
        <p:xfrm>
          <a:off x="6090424" y="1327712"/>
          <a:ext cx="5941742" cy="43824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矩形 7"/>
          <p:cNvSpPr/>
          <p:nvPr/>
        </p:nvSpPr>
        <p:spPr>
          <a:xfrm>
            <a:off x="443345" y="5902036"/>
            <a:ext cx="706582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11063867" y="6043495"/>
            <a:ext cx="706582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2878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18D39A-C61D-4E7B-8B05-9AE3403CE5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6B18D39A-C61D-4E7B-8B05-9AE3403CE5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AFBAC0-4934-49E5-B5C6-D24B32FD4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500"/>
                                        <p:tgtEl>
                                          <p:spTgt spid="4">
                                            <p:graphicEl>
                                              <a:dgm id="{ECAFBAC0-4934-49E5-B5C6-D24B32FD48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18F11D-1E71-47C8-B3CC-8EA34D83ED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D418F11D-1E71-47C8-B3CC-8EA34D83ED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538002-8B70-4EF8-9E92-C2A096DC68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42538002-8B70-4EF8-9E92-C2A096DC68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3D8475-F80E-410F-8AF3-CFA107FD09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1C3D8475-F80E-410F-8AF3-CFA107FD09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44ECC3-B19E-4685-9790-AA1E331BD1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E944ECC3-B19E-4685-9790-AA1E331BD1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BE008C-C7C5-4B0A-ADE2-BCFEC40E4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C5BE008C-C7C5-4B0A-ADE2-BCFEC40E45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C6E451-1AF8-4799-86DF-9C43300C1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C8C6E451-1AF8-4799-86DF-9C43300C1B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529FD4-22D4-4EAE-B962-F485B172EC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B9529FD4-22D4-4EAE-B962-F485B172EC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7ED560-9A73-4A0B-A991-1DB6E6E848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6" dur="500"/>
                                        <p:tgtEl>
                                          <p:spTgt spid="4">
                                            <p:graphicEl>
                                              <a:dgm id="{107ED560-9A73-4A0B-A991-1DB6E6E848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FA2C14-4CED-4285-91EA-F8DC49D505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0" dur="2000"/>
                                        <p:tgtEl>
                                          <p:spTgt spid="4">
                                            <p:graphicEl>
                                              <a:dgm id="{A9FA2C14-4CED-4285-91EA-F8DC49D505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7190AC-E804-45A9-8A00-E3C7C219FF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8" dur="500"/>
                                        <p:tgtEl>
                                          <p:spTgt spid="5">
                                            <p:graphicEl>
                                              <a:dgm id="{1B7190AC-E804-45A9-8A00-E3C7C219FF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545DF23-3417-4830-BBDB-3510981586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2" dur="500"/>
                                        <p:tgtEl>
                                          <p:spTgt spid="5">
                                            <p:graphicEl>
                                              <a:dgm id="{D545DF23-3417-4830-BBDB-3510981586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34ED823-C504-4193-844E-B92A513338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6" dur="500"/>
                                        <p:tgtEl>
                                          <p:spTgt spid="5">
                                            <p:graphicEl>
                                              <a:dgm id="{034ED823-C504-4193-844E-B92A513338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62EB5A-7C31-4A5B-A536-4F26405727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0" dur="500"/>
                                        <p:tgtEl>
                                          <p:spTgt spid="5">
                                            <p:graphicEl>
                                              <a:dgm id="{FF62EB5A-7C31-4A5B-A536-4F26405727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D37A753-286F-4DB3-B399-72C227ED96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4" dur="500"/>
                                        <p:tgtEl>
                                          <p:spTgt spid="5">
                                            <p:graphicEl>
                                              <a:dgm id="{2D37A753-286F-4DB3-B399-72C227ED96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F6A2E6-8E33-40EE-9070-02E09D1CD1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8" dur="500"/>
                                        <p:tgtEl>
                                          <p:spTgt spid="5">
                                            <p:graphicEl>
                                              <a:dgm id="{06F6A2E6-8E33-40EE-9070-02E09D1CD1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6E97D5-7B9E-425B-B016-13D5A6305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2" dur="500"/>
                                        <p:tgtEl>
                                          <p:spTgt spid="5">
                                            <p:graphicEl>
                                              <a:dgm id="{A26E97D5-7B9E-425B-B016-13D5A63057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500"/>
                            </p:stCondLst>
                            <p:childTnLst>
                              <p:par>
                                <p:cTn id="8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01E609-C97B-49B1-997A-6556B1DABA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6" dur="500"/>
                                        <p:tgtEl>
                                          <p:spTgt spid="5">
                                            <p:graphicEl>
                                              <a:dgm id="{8701E609-C97B-49B1-997A-6556B1DABA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000"/>
                            </p:stCondLst>
                            <p:childTnLst>
                              <p:par>
                                <p:cTn id="88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D3BB265-50A7-4EC2-9E40-47EF583197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0" dur="500"/>
                                        <p:tgtEl>
                                          <p:spTgt spid="5">
                                            <p:graphicEl>
                                              <a:dgm id="{BD3BB265-50A7-4EC2-9E40-47EF583197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500"/>
                            </p:stCondLst>
                            <p:childTnLst>
                              <p:par>
                                <p:cTn id="92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F001004-3ABE-4DCE-B613-9A84D8C495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4" dur="500"/>
                                        <p:tgtEl>
                                          <p:spTgt spid="5">
                                            <p:graphicEl>
                                              <a:dgm id="{AF001004-3ABE-4DCE-B613-9A84D8C495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0"/>
                            </p:stCondLst>
                            <p:childTnLst>
                              <p:par>
                                <p:cTn id="96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499C2BD-92B2-41EA-9FD3-B9101FF929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8" dur="2000"/>
                                        <p:tgtEl>
                                          <p:spTgt spid="5">
                                            <p:graphicEl>
                                              <a:dgm id="{3499C2BD-92B2-41EA-9FD3-B9101FF929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  <p:bldGraphic spid="5" grpId="0" uiExpand="1">
        <p:bldSub>
          <a:bldDgm bld="lvlOne"/>
        </p:bldSub>
      </p:bldGraphic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52" y="162972"/>
            <a:ext cx="7295127" cy="6270192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6906747" y="3640111"/>
            <a:ext cx="2575932" cy="646331"/>
          </a:xfrm>
          <a:prstGeom prst="rect">
            <a:avLst/>
          </a:prstGeom>
          <a:solidFill>
            <a:schemeClr val="bg1">
              <a:lumMod val="85000"/>
              <a:alpha val="76000"/>
            </a:schemeClr>
          </a:solidFill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6000" b="1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algn="ctr"/>
            <a:r>
              <a:rPr lang="zh-TW" altLang="en-US" sz="3600" dirty="0">
                <a:solidFill>
                  <a:srgbClr val="800080"/>
                </a:solidFill>
              </a:rPr>
              <a:t>創傷反應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6906747" y="2939894"/>
            <a:ext cx="2575932" cy="646331"/>
          </a:xfrm>
          <a:prstGeom prst="rect">
            <a:avLst/>
          </a:prstGeom>
          <a:solidFill>
            <a:schemeClr val="bg1">
              <a:lumMod val="85000"/>
              <a:alpha val="76000"/>
            </a:schemeClr>
          </a:solidFill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3600" b="1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algn="ctr"/>
            <a:r>
              <a:rPr lang="zh-TW" altLang="en-US" dirty="0">
                <a:solidFill>
                  <a:srgbClr val="FF3300"/>
                </a:solidFill>
              </a:rPr>
              <a:t>兒童少年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6906747" y="2239677"/>
            <a:ext cx="2575932" cy="646331"/>
          </a:xfrm>
          <a:prstGeom prst="rect">
            <a:avLst/>
          </a:prstGeom>
          <a:solidFill>
            <a:schemeClr val="bg1">
              <a:lumMod val="85000"/>
              <a:alpha val="76000"/>
            </a:schemeClr>
          </a:solidFill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3600" b="1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algn="ctr"/>
            <a:r>
              <a:rPr lang="zh-TW" altLang="en-US" dirty="0">
                <a:solidFill>
                  <a:srgbClr val="006600"/>
                </a:solidFill>
              </a:rPr>
              <a:t>智能障礙者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7363522" y="4340328"/>
            <a:ext cx="1787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性侵害被害人</a:t>
            </a:r>
            <a:endParaRPr lang="zh-TW" altLang="en-US" sz="2000" b="1" dirty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6408447" y="4959336"/>
            <a:ext cx="36980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algn="ctr">
              <a:defRPr sz="3600" b="1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z="6000" dirty="0">
                <a:solidFill>
                  <a:srgbClr val="FF0000"/>
                </a:solidFill>
              </a:rPr>
              <a:t>弱勢證人</a:t>
            </a:r>
          </a:p>
        </p:txBody>
      </p:sp>
    </p:spTree>
    <p:extLst>
      <p:ext uri="{BB962C8B-B14F-4D97-AF65-F5344CB8AC3E}">
        <p14:creationId xmlns:p14="http://schemas.microsoft.com/office/powerpoint/2010/main" val="3012786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「天平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293" y="-94206"/>
            <a:ext cx="6668429" cy="646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7300757" y="4427696"/>
            <a:ext cx="1787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性侵害被害人</a:t>
            </a:r>
            <a:endParaRPr lang="zh-TW" altLang="en-US" sz="2000" b="1" dirty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490331" y="4427696"/>
            <a:ext cx="691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被</a:t>
            </a:r>
            <a:r>
              <a:rPr lang="zh-TW" altLang="en-US" sz="20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告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6906747" y="3640111"/>
            <a:ext cx="2575932" cy="646331"/>
          </a:xfrm>
          <a:prstGeom prst="rect">
            <a:avLst/>
          </a:prstGeom>
          <a:solidFill>
            <a:schemeClr val="bg1">
              <a:lumMod val="85000"/>
              <a:alpha val="76000"/>
            </a:schemeClr>
          </a:solidFill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6000" b="1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algn="ctr"/>
            <a:r>
              <a:rPr lang="zh-TW" altLang="en-US" sz="3600" dirty="0">
                <a:solidFill>
                  <a:srgbClr val="800080"/>
                </a:solidFill>
              </a:rPr>
              <a:t>創傷反應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6906747" y="2939894"/>
            <a:ext cx="2575932" cy="646331"/>
          </a:xfrm>
          <a:prstGeom prst="rect">
            <a:avLst/>
          </a:prstGeom>
          <a:solidFill>
            <a:schemeClr val="bg1">
              <a:lumMod val="85000"/>
              <a:alpha val="76000"/>
            </a:schemeClr>
          </a:solidFill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3600" b="1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algn="ctr"/>
            <a:r>
              <a:rPr lang="zh-TW" altLang="en-US" dirty="0">
                <a:solidFill>
                  <a:srgbClr val="FF3300"/>
                </a:solidFill>
              </a:rPr>
              <a:t>兒童少年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6906747" y="2239677"/>
            <a:ext cx="2575932" cy="646331"/>
          </a:xfrm>
          <a:prstGeom prst="rect">
            <a:avLst/>
          </a:prstGeom>
          <a:solidFill>
            <a:schemeClr val="bg1">
              <a:lumMod val="85000"/>
              <a:alpha val="76000"/>
            </a:schemeClr>
          </a:solidFill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3600" b="1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algn="ctr"/>
            <a:r>
              <a:rPr lang="zh-TW" altLang="en-US" dirty="0">
                <a:solidFill>
                  <a:srgbClr val="006600"/>
                </a:solidFill>
              </a:rPr>
              <a:t>智能障礙者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6906747" y="5500857"/>
            <a:ext cx="2575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3600" b="1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algn="ctr"/>
            <a:r>
              <a:rPr lang="zh-TW" altLang="en-US" dirty="0" smtClean="0">
                <a:solidFill>
                  <a:srgbClr val="FF3300"/>
                </a:solidFill>
              </a:rPr>
              <a:t>性侵法</a:t>
            </a:r>
            <a:r>
              <a:rPr lang="en-US" altLang="zh-TW" dirty="0" smtClean="0">
                <a:solidFill>
                  <a:srgbClr val="FF3300"/>
                </a:solidFill>
              </a:rPr>
              <a:t>17</a:t>
            </a:r>
            <a:r>
              <a:rPr lang="zh-TW" altLang="en-US" dirty="0" smtClean="0">
                <a:solidFill>
                  <a:srgbClr val="FF3300"/>
                </a:solidFill>
              </a:rPr>
              <a:t>條</a:t>
            </a:r>
            <a:endParaRPr lang="zh-TW" altLang="en-US" dirty="0">
              <a:solidFill>
                <a:srgbClr val="FF330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6906747" y="4955505"/>
            <a:ext cx="2575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3600" b="1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algn="ctr"/>
            <a:r>
              <a:rPr lang="zh-TW" altLang="en-US" dirty="0" smtClean="0">
                <a:solidFill>
                  <a:srgbClr val="0000CC"/>
                </a:solidFill>
              </a:rPr>
              <a:t>性侵法</a:t>
            </a:r>
            <a:r>
              <a:rPr lang="en-US" altLang="zh-TW" dirty="0" smtClean="0">
                <a:solidFill>
                  <a:srgbClr val="0000CC"/>
                </a:solidFill>
              </a:rPr>
              <a:t>16</a:t>
            </a:r>
            <a:r>
              <a:rPr lang="zh-TW" altLang="en-US" dirty="0" smtClean="0">
                <a:solidFill>
                  <a:srgbClr val="0000CC"/>
                </a:solidFill>
              </a:rPr>
              <a:t>條</a:t>
            </a:r>
            <a:endParaRPr lang="zh-TW" altLang="en-US" dirty="0">
              <a:solidFill>
                <a:srgbClr val="0000CC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3428651" y="363497"/>
            <a:ext cx="51637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sz="3600" b="1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algn="ctr"/>
            <a:r>
              <a:rPr lang="zh-TW" altLang="en-US" sz="6000" dirty="0" smtClean="0">
                <a:solidFill>
                  <a:srgbClr val="6600CC"/>
                </a:solidFill>
              </a:rPr>
              <a:t>平   等   地   位</a:t>
            </a:r>
            <a:endParaRPr lang="zh-TW" altLang="en-US" sz="6000" dirty="0">
              <a:solidFill>
                <a:srgbClr val="66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33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b="1" dirty="0" smtClean="0"/>
              <a:t>性侵法</a:t>
            </a:r>
            <a:r>
              <a:rPr lang="en-US" altLang="zh-TW" b="1" dirty="0" smtClean="0"/>
              <a:t>17</a:t>
            </a:r>
            <a:r>
              <a:rPr lang="zh-TW" altLang="en-US" b="1" dirty="0" smtClean="0"/>
              <a:t>條有無牴觸憲法公平審判權利？</a:t>
            </a:r>
            <a:endParaRPr lang="zh-TW" altLang="en-US" b="1" dirty="0"/>
          </a:p>
        </p:txBody>
      </p:sp>
      <p:graphicFrame>
        <p:nvGraphicFramePr>
          <p:cNvPr id="10" name="資料庫圖表 9"/>
          <p:cNvGraphicFramePr/>
          <p:nvPr>
            <p:extLst>
              <p:ext uri="{D42A27DB-BD31-4B8C-83A1-F6EECF244321}">
                <p14:modId xmlns:p14="http://schemas.microsoft.com/office/powerpoint/2010/main" val="1459435626"/>
              </p:ext>
            </p:extLst>
          </p:nvPr>
        </p:nvGraphicFramePr>
        <p:xfrm>
          <a:off x="2032000" y="1843088"/>
          <a:ext cx="8128000" cy="4295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58255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74ACD3A-E69C-4842-8877-390D067931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graphicEl>
                                              <a:dgm id="{D74ACD3A-E69C-4842-8877-390D067931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graphicEl>
                                              <a:dgm id="{D74ACD3A-E69C-4842-8877-390D067931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ED41732-46B2-46C1-86C6-1F6C4CCA04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graphicEl>
                                              <a:dgm id="{2ED41732-46B2-46C1-86C6-1F6C4CCA04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graphicEl>
                                              <a:dgm id="{2ED41732-46B2-46C1-86C6-1F6C4CCA04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3C6439C-BD16-484D-BF9D-1F61AFCAC7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graphicEl>
                                              <a:dgm id="{A3C6439C-BD16-484D-BF9D-1F61AFCAC7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graphicEl>
                                              <a:dgm id="{A3C6439C-BD16-484D-BF9D-1F61AFCAC7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F4D9AD8-1AF1-4478-9834-1E72D1419E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graphicEl>
                                              <a:dgm id="{6F4D9AD8-1AF1-4478-9834-1E72D1419E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graphicEl>
                                              <a:dgm id="{6F4D9AD8-1AF1-4478-9834-1E72D1419E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859417" y="3271403"/>
            <a:ext cx="2697583" cy="1325563"/>
          </a:xfrm>
        </p:spPr>
        <p:txBody>
          <a:bodyPr>
            <a:noAutofit/>
          </a:bodyPr>
          <a:lstStyle/>
          <a:p>
            <a:r>
              <a:rPr lang="zh-TW" altLang="en-US" b="1" dirty="0" smtClean="0"/>
              <a:t>沒有牴觸</a:t>
            </a:r>
            <a:endParaRPr lang="zh-TW" altLang="en-US" b="1" dirty="0"/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b="1" dirty="0" smtClean="0"/>
              <a:t>性侵法</a:t>
            </a:r>
            <a:r>
              <a:rPr lang="en-US" altLang="zh-TW" b="1" dirty="0" smtClean="0"/>
              <a:t>17</a:t>
            </a:r>
            <a:r>
              <a:rPr lang="zh-TW" altLang="en-US" b="1" dirty="0" smtClean="0"/>
              <a:t>條有無牴觸憲法公平審判權利？</a:t>
            </a:r>
            <a:endParaRPr lang="zh-TW" altLang="en-US" b="1" dirty="0"/>
          </a:p>
        </p:txBody>
      </p:sp>
      <p:sp>
        <p:nvSpPr>
          <p:cNvPr id="8" name="向右箭號 7"/>
          <p:cNvSpPr/>
          <p:nvPr/>
        </p:nvSpPr>
        <p:spPr>
          <a:xfrm>
            <a:off x="7646723" y="3393350"/>
            <a:ext cx="970155" cy="1081668"/>
          </a:xfrm>
          <a:prstGeom prst="rightArrow">
            <a:avLst/>
          </a:prstGeom>
          <a:solidFill>
            <a:srgbClr val="99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3738213461"/>
              </p:ext>
            </p:extLst>
          </p:nvPr>
        </p:nvGraphicFramePr>
        <p:xfrm>
          <a:off x="246339" y="1412657"/>
          <a:ext cx="8128000" cy="5043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0023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3F98D2-2617-4C0D-8414-E5CAB1D44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50"/>
                                        <p:tgtEl>
                                          <p:spTgt spid="3">
                                            <p:graphicEl>
                                              <a:dgm id="{B53F98D2-2617-4C0D-8414-E5CAB1D44B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431FBEB-78AA-4086-87F0-2D0DBEA2C7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50"/>
                                        <p:tgtEl>
                                          <p:spTgt spid="3">
                                            <p:graphicEl>
                                              <a:dgm id="{5431FBEB-78AA-4086-87F0-2D0DBEA2C7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5D77991-7FE4-4125-9DA1-81AB8A69B7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250"/>
                                        <p:tgtEl>
                                          <p:spTgt spid="3">
                                            <p:graphicEl>
                                              <a:dgm id="{85D77991-7FE4-4125-9DA1-81AB8A69B7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422E8B-D783-4B94-9A23-5071581EB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250"/>
                                        <p:tgtEl>
                                          <p:spTgt spid="3">
                                            <p:graphicEl>
                                              <a:dgm id="{FD422E8B-D783-4B94-9A23-5071581EB6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Graphic spid="3" grpId="0" uiExpan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40673" y="4018389"/>
            <a:ext cx="5475250" cy="1325563"/>
          </a:xfrm>
        </p:spPr>
        <p:txBody>
          <a:bodyPr/>
          <a:lstStyle/>
          <a:p>
            <a:r>
              <a:rPr lang="zh-TW" altLang="en-US" b="1" dirty="0"/>
              <a:t>不宜於法律明文規定</a:t>
            </a: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b="1" dirty="0" smtClean="0"/>
              <a:t>性侵法</a:t>
            </a:r>
            <a:r>
              <a:rPr lang="en-US" altLang="zh-TW" b="1" dirty="0" smtClean="0"/>
              <a:t>17</a:t>
            </a:r>
            <a:r>
              <a:rPr lang="zh-TW" altLang="en-US" b="1" dirty="0" smtClean="0"/>
              <a:t>條如何</a:t>
            </a:r>
            <a:r>
              <a:rPr lang="zh-TW" altLang="en-US" b="1" dirty="0"/>
              <a:t>認定、有</a:t>
            </a:r>
            <a:r>
              <a:rPr lang="zh-TW" altLang="en-US" b="1" dirty="0" smtClean="0"/>
              <a:t>無具體化</a:t>
            </a:r>
            <a:r>
              <a:rPr lang="zh-TW" altLang="en-US" b="1" dirty="0"/>
              <a:t>的可能</a:t>
            </a:r>
            <a:r>
              <a:rPr lang="zh-TW" altLang="en-US" b="1" dirty="0" smtClean="0"/>
              <a:t>？</a:t>
            </a:r>
            <a:endParaRPr lang="zh-TW" altLang="en-US" b="1" dirty="0"/>
          </a:p>
        </p:txBody>
      </p:sp>
      <p:sp>
        <p:nvSpPr>
          <p:cNvPr id="8" name="向右箭號 7"/>
          <p:cNvSpPr/>
          <p:nvPr/>
        </p:nvSpPr>
        <p:spPr>
          <a:xfrm>
            <a:off x="1070517" y="4140336"/>
            <a:ext cx="970155" cy="1081668"/>
          </a:xfrm>
          <a:prstGeom prst="rightArrow">
            <a:avLst/>
          </a:prstGeom>
          <a:solidFill>
            <a:srgbClr val="99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標題 1"/>
          <p:cNvSpPr txBox="1">
            <a:spLocks/>
          </p:cNvSpPr>
          <p:nvPr/>
        </p:nvSpPr>
        <p:spPr>
          <a:xfrm>
            <a:off x="2040672" y="5288156"/>
            <a:ext cx="999149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b="1" dirty="0"/>
              <a:t>「檢察機關辦理妨害性自主案件應行注意事項</a:t>
            </a:r>
            <a:r>
              <a:rPr lang="zh-TW" altLang="en-US" b="1" dirty="0" smtClean="0"/>
              <a:t>」</a:t>
            </a:r>
            <a:r>
              <a:rPr lang="zh-TW" altLang="en-US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endParaRPr lang="en-US" altLang="zh-TW" b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b="1" dirty="0" smtClean="0"/>
              <a:t>「</a:t>
            </a:r>
            <a:r>
              <a:rPr lang="zh-TW" altLang="en-US" b="1" dirty="0"/>
              <a:t>法院辦理性侵害犯罪案件應行注意事項</a:t>
            </a:r>
            <a:r>
              <a:rPr lang="zh-TW" altLang="en-US" b="1" dirty="0" smtClean="0"/>
              <a:t>」可補充規定</a:t>
            </a:r>
            <a:endParaRPr lang="zh-TW" altLang="en-US" b="1" dirty="0"/>
          </a:p>
        </p:txBody>
      </p:sp>
      <p:sp>
        <p:nvSpPr>
          <p:cNvPr id="10" name="向右箭號 9"/>
          <p:cNvSpPr/>
          <p:nvPr/>
        </p:nvSpPr>
        <p:spPr>
          <a:xfrm>
            <a:off x="1070517" y="5410103"/>
            <a:ext cx="970155" cy="1081668"/>
          </a:xfrm>
          <a:prstGeom prst="rightArrow">
            <a:avLst/>
          </a:prstGeom>
          <a:solidFill>
            <a:srgbClr val="99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1" name="資料庫圖表 10"/>
          <p:cNvGraphicFramePr/>
          <p:nvPr>
            <p:extLst>
              <p:ext uri="{D42A27DB-BD31-4B8C-83A1-F6EECF244321}">
                <p14:modId xmlns:p14="http://schemas.microsoft.com/office/powerpoint/2010/main" val="643061379"/>
              </p:ext>
            </p:extLst>
          </p:nvPr>
        </p:nvGraphicFramePr>
        <p:xfrm>
          <a:off x="1879234" y="1772385"/>
          <a:ext cx="8738332" cy="230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7231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2DF7E741-66D1-4DC6-AAB0-CBDB69115C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50"/>
                                        <p:tgtEl>
                                          <p:spTgt spid="11">
                                            <p:graphicEl>
                                              <a:dgm id="{2DF7E741-66D1-4DC6-AAB0-CBDB69115C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1567B974-AD9B-4BF4-9F3B-F088C526E6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50"/>
                                        <p:tgtEl>
                                          <p:spTgt spid="11">
                                            <p:graphicEl>
                                              <a:dgm id="{1567B974-AD9B-4BF4-9F3B-F088C526E6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/>
      <p:bldP spid="10" grpId="0" animBg="1"/>
      <p:bldGraphic spid="11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476</Words>
  <Application>Microsoft Office PowerPoint</Application>
  <PresentationFormat>寬螢幕</PresentationFormat>
  <Paragraphs>105</Paragraphs>
  <Slides>12</Slides>
  <Notes>12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Calibri Light</vt:lpstr>
      <vt:lpstr>Office 佈景主題</vt:lpstr>
      <vt:lpstr>司法院大法官審理會台字第9792號曾君聲請解釋案回應</vt:lpstr>
      <vt:lpstr>PowerPoint 簡報</vt:lpstr>
      <vt:lpstr>PowerPoint 簡報</vt:lpstr>
      <vt:lpstr>性侵害被害人的創傷反應</vt:lpstr>
      <vt:lpstr>PowerPoint 簡報</vt:lpstr>
      <vt:lpstr>PowerPoint 簡報</vt:lpstr>
      <vt:lpstr>PowerPoint 簡報</vt:lpstr>
      <vt:lpstr>沒有牴觸</vt:lpstr>
      <vt:lpstr>不宜於法律明文規定</vt:lpstr>
      <vt:lpstr>無實施之先後順序關係</vt:lpstr>
      <vt:lpstr>PowerPoint 簡報</vt:lpstr>
      <vt:lpstr>報告完畢 敬請指正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司法院大法官審理會台字第9792號曾君聲請解釋案回應</dc:title>
  <dc:creator>保護服務司郭彩榕</dc:creator>
  <cp:lastModifiedBy>保護服務司郭彩榕</cp:lastModifiedBy>
  <cp:revision>92</cp:revision>
  <dcterms:created xsi:type="dcterms:W3CDTF">2020-01-21T08:48:45Z</dcterms:created>
  <dcterms:modified xsi:type="dcterms:W3CDTF">2020-02-04T01:54:27Z</dcterms:modified>
</cp:coreProperties>
</file>