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jpe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media/image5.jpg" ContentType="image/jpg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media/image9.jpg" ContentType="image/jpg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  <p:sldMasterId id="2147483687" r:id="rId2"/>
    <p:sldMasterId id="2147483699" r:id="rId3"/>
  </p:sldMasterIdLst>
  <p:notesMasterIdLst>
    <p:notesMasterId r:id="rId17"/>
  </p:notesMasterIdLst>
  <p:handoutMasterIdLst>
    <p:handoutMasterId r:id="rId18"/>
  </p:handoutMasterIdLst>
  <p:sldIdLst>
    <p:sldId id="291" r:id="rId4"/>
    <p:sldId id="294" r:id="rId5"/>
    <p:sldId id="295" r:id="rId6"/>
    <p:sldId id="297" r:id="rId7"/>
    <p:sldId id="298" r:id="rId8"/>
    <p:sldId id="299" r:id="rId9"/>
    <p:sldId id="304" r:id="rId10"/>
    <p:sldId id="293" r:id="rId11"/>
    <p:sldId id="292" r:id="rId12"/>
    <p:sldId id="301" r:id="rId13"/>
    <p:sldId id="302" r:id="rId14"/>
    <p:sldId id="303" r:id="rId15"/>
    <p:sldId id="262" r:id="rId16"/>
  </p:sldIdLst>
  <p:sldSz cx="12192000" cy="6858000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999FF"/>
    <a:srgbClr val="CCCCFF"/>
    <a:srgbClr val="CCECFF"/>
    <a:srgbClr val="C8AAEC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9" autoAdjust="0"/>
    <p:restoredTop sz="68991" autoAdjust="0"/>
  </p:normalViewPr>
  <p:slideViewPr>
    <p:cSldViewPr snapToGrid="0">
      <p:cViewPr varScale="1">
        <p:scale>
          <a:sx n="38" d="100"/>
          <a:sy n="38" d="100"/>
        </p:scale>
        <p:origin x="30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CBDD61-016A-4898-87FD-8FCED06AE9FF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D59E7236-A283-4C4F-BE3E-A43AEC199D9F}">
      <dgm:prSet phldrT="[文字]" custT="1"/>
      <dgm:spPr>
        <a:noFill/>
        <a:ln w="38100">
          <a:noFill/>
        </a:ln>
      </dgm:spPr>
      <dgm:t>
        <a:bodyPr/>
        <a:lstStyle/>
        <a:p>
          <a:pPr>
            <a:spcAft>
              <a:spcPts val="0"/>
            </a:spcAft>
          </a:pPr>
          <a:endParaRPr lang="zh-TW" altLang="en-US" sz="2800" b="1" kern="1200" dirty="0">
            <a:solidFill>
              <a:srgbClr val="F5C949"/>
            </a:solidFill>
            <a:latin typeface="Noto Sans CJK TC Black" panose="020B0A00000000000000" pitchFamily="34" charset="-120"/>
            <a:ea typeface="Noto Sans CJK TC Black" panose="020B0A00000000000000" pitchFamily="34" charset="-120"/>
            <a:cs typeface="+mn-cs"/>
          </a:endParaRPr>
        </a:p>
      </dgm:t>
    </dgm:pt>
    <dgm:pt modelId="{A455797A-D1F5-46A3-8C1D-0DD3E7A61A29}" type="parTrans" cxnId="{03DB422E-E9F6-4BC1-BD79-0A521D8FD776}">
      <dgm:prSet/>
      <dgm:spPr/>
      <dgm:t>
        <a:bodyPr/>
        <a:lstStyle/>
        <a:p>
          <a:endParaRPr lang="zh-TW" altLang="en-US" sz="2000" b="1">
            <a:solidFill>
              <a:srgbClr val="552391"/>
            </a:solidFill>
          </a:endParaRPr>
        </a:p>
      </dgm:t>
    </dgm:pt>
    <dgm:pt modelId="{EF7C42D6-1373-4F9D-B200-1D761D1E445A}" type="sibTrans" cxnId="{03DB422E-E9F6-4BC1-BD79-0A521D8FD776}">
      <dgm:prSet/>
      <dgm:spPr/>
      <dgm:t>
        <a:bodyPr/>
        <a:lstStyle/>
        <a:p>
          <a:endParaRPr lang="zh-TW" altLang="en-US" sz="2000" b="1">
            <a:solidFill>
              <a:srgbClr val="552391"/>
            </a:solidFill>
          </a:endParaRPr>
        </a:p>
      </dgm:t>
    </dgm:pt>
    <dgm:pt modelId="{92543147-40EC-492D-9F98-2E190DE36895}">
      <dgm:prSet phldrT="[文字]" custT="1"/>
      <dgm:spPr>
        <a:solidFill>
          <a:schemeClr val="accent4">
            <a:lumMod val="60000"/>
            <a:lumOff val="40000"/>
          </a:schemeClr>
        </a:solidFill>
        <a:ln w="38100">
          <a:solidFill>
            <a:srgbClr val="552391"/>
          </a:solidFill>
        </a:ln>
      </dgm:spPr>
      <dgm:t>
        <a:bodyPr/>
        <a:lstStyle/>
        <a:p>
          <a:pPr algn="l"/>
          <a:r>
            <a:rPr lang="zh-TW" altLang="en-US" sz="2000" b="1" kern="1200" dirty="0">
              <a:solidFill>
                <a:schemeClr val="tx1"/>
              </a:solidFill>
              <a:ea typeface="Noto Sans CJK TC Black" panose="020B0A00000000000000" pitchFamily="34" charset="-120"/>
              <a:cs typeface="+mn-cs"/>
            </a:rPr>
            <a:t>法律未要求原告證明犯罪之關鍵要素</a:t>
          </a:r>
          <a:endParaRPr lang="zh-TW" altLang="en-US" sz="2000" b="1" kern="1200" dirty="0">
            <a:solidFill>
              <a:schemeClr val="tx1"/>
            </a:solidFill>
            <a:latin typeface="Noto Sans CJK TC Black" panose="020B0A00000000000000" pitchFamily="34" charset="-120"/>
            <a:ea typeface="Noto Sans CJK TC Black" panose="020B0A00000000000000" pitchFamily="34" charset="-120"/>
            <a:cs typeface="+mn-cs"/>
          </a:endParaRPr>
        </a:p>
      </dgm:t>
    </dgm:pt>
    <dgm:pt modelId="{D3833DFE-D831-4CA7-B4D6-C338E803CB19}" type="parTrans" cxnId="{E4BA35CB-E0DD-4314-A4E9-226D8365D8A6}">
      <dgm:prSet custT="1"/>
      <dgm:spPr>
        <a:ln w="28575">
          <a:solidFill>
            <a:srgbClr val="552391"/>
          </a:solidFill>
        </a:ln>
      </dgm:spPr>
      <dgm:t>
        <a:bodyPr/>
        <a:lstStyle/>
        <a:p>
          <a:endParaRPr lang="zh-TW" altLang="en-US" sz="2000" b="1">
            <a:solidFill>
              <a:srgbClr val="552391"/>
            </a:solidFill>
          </a:endParaRPr>
        </a:p>
      </dgm:t>
    </dgm:pt>
    <dgm:pt modelId="{DB38CE62-4F48-4C32-A1E3-27D5AC9EA150}" type="sibTrans" cxnId="{E4BA35CB-E0DD-4314-A4E9-226D8365D8A6}">
      <dgm:prSet/>
      <dgm:spPr/>
      <dgm:t>
        <a:bodyPr/>
        <a:lstStyle/>
        <a:p>
          <a:endParaRPr lang="zh-TW" altLang="en-US" sz="2000" b="1">
            <a:solidFill>
              <a:srgbClr val="552391"/>
            </a:solidFill>
          </a:endParaRPr>
        </a:p>
      </dgm:t>
    </dgm:pt>
    <dgm:pt modelId="{C7EF7D4F-CFF4-403C-814C-953928CA57B6}">
      <dgm:prSet phldrT="[文字]" custT="1"/>
      <dgm:spPr>
        <a:solidFill>
          <a:schemeClr val="accent4">
            <a:lumMod val="60000"/>
            <a:lumOff val="40000"/>
          </a:schemeClr>
        </a:solidFill>
        <a:ln w="38100">
          <a:solidFill>
            <a:srgbClr val="552391"/>
          </a:solidFill>
        </a:ln>
      </dgm:spPr>
      <dgm:t>
        <a:bodyPr/>
        <a:lstStyle/>
        <a:p>
          <a:pPr algn="l"/>
          <a:r>
            <a:rPr lang="zh-TW" altLang="en-US" sz="2000" b="1" kern="1200" dirty="0">
              <a:solidFill>
                <a:schemeClr val="tx1"/>
              </a:solidFill>
              <a:ea typeface="Noto Sans CJK TC Black" panose="020B0A00000000000000" pitchFamily="34" charset="-120"/>
              <a:cs typeface="+mn-cs"/>
            </a:rPr>
            <a:t>法律仍處罰真實陳述或意見陳述</a:t>
          </a:r>
        </a:p>
      </dgm:t>
    </dgm:pt>
    <dgm:pt modelId="{45279B31-B762-459F-BA50-431C59C12719}" type="parTrans" cxnId="{B51EE4A5-42BF-4E9C-92DF-F23098F1EEC7}">
      <dgm:prSet custT="1"/>
      <dgm:spPr>
        <a:ln w="28575">
          <a:solidFill>
            <a:srgbClr val="552391"/>
          </a:solidFill>
        </a:ln>
      </dgm:spPr>
      <dgm:t>
        <a:bodyPr/>
        <a:lstStyle/>
        <a:p>
          <a:endParaRPr lang="zh-TW" altLang="en-US" sz="2000" b="1">
            <a:solidFill>
              <a:srgbClr val="552391"/>
            </a:solidFill>
          </a:endParaRPr>
        </a:p>
      </dgm:t>
    </dgm:pt>
    <dgm:pt modelId="{3CD1B9B5-1DA7-433E-95F1-F7D32317F3A6}" type="sibTrans" cxnId="{B51EE4A5-42BF-4E9C-92DF-F23098F1EEC7}">
      <dgm:prSet/>
      <dgm:spPr/>
      <dgm:t>
        <a:bodyPr/>
        <a:lstStyle/>
        <a:p>
          <a:endParaRPr lang="zh-TW" altLang="en-US" sz="2000" b="1">
            <a:solidFill>
              <a:srgbClr val="552391"/>
            </a:solidFill>
          </a:endParaRPr>
        </a:p>
      </dgm:t>
    </dgm:pt>
    <dgm:pt modelId="{7B184ECD-FD73-4B0C-98E2-0516C8A6655C}">
      <dgm:prSet custT="1"/>
      <dgm:spPr>
        <a:noFill/>
        <a:ln w="38100">
          <a:solidFill>
            <a:srgbClr val="552391"/>
          </a:solidFill>
        </a:ln>
      </dgm:spPr>
      <dgm:t>
        <a:bodyPr/>
        <a:lstStyle/>
        <a:p>
          <a:pPr algn="l"/>
          <a:r>
            <a:rPr lang="zh-TW" altLang="en-US" sz="2000" b="1" dirty="0">
              <a:solidFill>
                <a:srgbClr val="552391"/>
              </a:solidFill>
              <a:ea typeface="Noto Sans CJK TC Black" panose="020B0A00000000000000" pitchFamily="34" charset="-120"/>
              <a:cs typeface="+mn-cs"/>
            </a:rPr>
            <a:t>保護公共機構、國家象徵或旗幟或國家本身聲譽</a:t>
          </a:r>
          <a:endParaRPr lang="zh-TW" altLang="en-US" sz="2000" b="1" dirty="0">
            <a:solidFill>
              <a:srgbClr val="552391"/>
            </a:solidFill>
            <a:latin typeface="Arial" panose="020B0604020202020204" pitchFamily="34" charset="0"/>
            <a:ea typeface="Noto Sans CJK TC Bold" panose="020B0800000000000000" pitchFamily="34" charset="-120"/>
            <a:cs typeface="Arial" panose="020B0604020202020204" pitchFamily="34" charset="0"/>
          </a:endParaRPr>
        </a:p>
      </dgm:t>
    </dgm:pt>
    <dgm:pt modelId="{274F698A-5D97-4D76-8EB5-7F891B31D1F1}" type="parTrans" cxnId="{CA0EA052-89EB-462A-985B-77A111675144}">
      <dgm:prSet custT="1"/>
      <dgm:spPr>
        <a:ln w="28575">
          <a:solidFill>
            <a:srgbClr val="552391"/>
          </a:solidFill>
        </a:ln>
      </dgm:spPr>
      <dgm:t>
        <a:bodyPr/>
        <a:lstStyle/>
        <a:p>
          <a:endParaRPr lang="zh-TW" altLang="en-US" sz="2000" b="1">
            <a:solidFill>
              <a:srgbClr val="552391"/>
            </a:solidFill>
          </a:endParaRPr>
        </a:p>
      </dgm:t>
    </dgm:pt>
    <dgm:pt modelId="{1985B2C1-AC58-496F-BE45-E7367854B4D8}" type="sibTrans" cxnId="{CA0EA052-89EB-462A-985B-77A111675144}">
      <dgm:prSet/>
      <dgm:spPr/>
      <dgm:t>
        <a:bodyPr/>
        <a:lstStyle/>
        <a:p>
          <a:endParaRPr lang="zh-TW" altLang="en-US" sz="2000" b="1">
            <a:solidFill>
              <a:srgbClr val="552391"/>
            </a:solidFill>
          </a:endParaRPr>
        </a:p>
      </dgm:t>
    </dgm:pt>
    <dgm:pt modelId="{EDC6B976-5438-4617-AE39-F5A6848107C5}">
      <dgm:prSet custT="1"/>
      <dgm:spPr>
        <a:noFill/>
        <a:ln w="38100">
          <a:solidFill>
            <a:srgbClr val="552391"/>
          </a:solidFill>
        </a:ln>
      </dgm:spPr>
      <dgm:t>
        <a:bodyPr/>
        <a:lstStyle/>
        <a:p>
          <a:pPr algn="l"/>
          <a:r>
            <a:rPr lang="zh-TW" altLang="en-US" sz="2000" b="1" kern="1200" dirty="0">
              <a:solidFill>
                <a:srgbClr val="552391"/>
              </a:solidFill>
              <a:ea typeface="Noto Sans CJK TC Black" panose="020B0A00000000000000" pitchFamily="34" charset="-120"/>
              <a:cs typeface="+mn-cs"/>
            </a:rPr>
            <a:t>保護信仰、思想流派、意識形態、宗教、宗教符號</a:t>
          </a:r>
          <a:endParaRPr lang="zh-TW" altLang="en-US" sz="2000" b="1" kern="1200" dirty="0">
            <a:solidFill>
              <a:srgbClr val="552391"/>
            </a:solidFill>
            <a:latin typeface="Noto Sans CJK TC Black" panose="020B0A00000000000000" pitchFamily="34" charset="-120"/>
            <a:ea typeface="Noto Sans CJK TC Black" panose="020B0A00000000000000" pitchFamily="34" charset="-120"/>
            <a:cs typeface="+mn-cs"/>
          </a:endParaRPr>
        </a:p>
      </dgm:t>
    </dgm:pt>
    <dgm:pt modelId="{740951ED-4A9F-4ABA-9888-BEEEFCFFB407}" type="parTrans" cxnId="{1B6E90C2-6902-461A-BD4E-8A7163F94D06}">
      <dgm:prSet/>
      <dgm:spPr>
        <a:ln w="28575">
          <a:solidFill>
            <a:srgbClr val="552391"/>
          </a:solidFill>
        </a:ln>
      </dgm:spPr>
      <dgm:t>
        <a:bodyPr/>
        <a:lstStyle/>
        <a:p>
          <a:endParaRPr lang="zh-TW" altLang="en-US" b="1">
            <a:solidFill>
              <a:srgbClr val="552391"/>
            </a:solidFill>
          </a:endParaRPr>
        </a:p>
      </dgm:t>
    </dgm:pt>
    <dgm:pt modelId="{640BCDCD-D97C-4CF3-BC4F-29DD17BCDFBF}" type="sibTrans" cxnId="{1B6E90C2-6902-461A-BD4E-8A7163F94D06}">
      <dgm:prSet/>
      <dgm:spPr/>
      <dgm:t>
        <a:bodyPr/>
        <a:lstStyle/>
        <a:p>
          <a:endParaRPr lang="zh-TW" altLang="en-US" b="1">
            <a:solidFill>
              <a:srgbClr val="552391"/>
            </a:solidFill>
          </a:endParaRPr>
        </a:p>
      </dgm:t>
    </dgm:pt>
    <dgm:pt modelId="{3F3BD8A0-F787-46C8-B4E0-70AE82824C00}">
      <dgm:prSet custT="1"/>
      <dgm:spPr>
        <a:solidFill>
          <a:schemeClr val="accent4">
            <a:lumMod val="60000"/>
            <a:lumOff val="40000"/>
          </a:schemeClr>
        </a:solidFill>
        <a:ln w="38100">
          <a:solidFill>
            <a:srgbClr val="552391"/>
          </a:solidFill>
        </a:ln>
      </dgm:spPr>
      <dgm:t>
        <a:bodyPr/>
        <a:lstStyle/>
        <a:p>
          <a:pPr algn="l"/>
          <a:r>
            <a:rPr lang="zh-TW" altLang="en-US" sz="2000" b="1" kern="1200" dirty="0">
              <a:solidFill>
                <a:schemeClr val="tx1"/>
              </a:solidFill>
              <a:ea typeface="Noto Sans CJK TC Black" panose="020B0A00000000000000" pitchFamily="34" charset="-120"/>
              <a:cs typeface="+mn-cs"/>
            </a:rPr>
            <a:t>過分嚴厲的制裁</a:t>
          </a:r>
          <a:endParaRPr lang="zh-TW" altLang="en-US" sz="2000" b="1" kern="1200" dirty="0">
            <a:solidFill>
              <a:schemeClr val="tx1"/>
            </a:solidFill>
            <a:latin typeface="Noto Sans CJK TC Black" panose="020B0A00000000000000" pitchFamily="34" charset="-120"/>
            <a:ea typeface="Noto Sans CJK TC Black" panose="020B0A00000000000000" pitchFamily="34" charset="-120"/>
            <a:cs typeface="+mn-cs"/>
          </a:endParaRPr>
        </a:p>
      </dgm:t>
    </dgm:pt>
    <dgm:pt modelId="{36D0B44E-151D-4D0D-A4C9-562417903D4F}" type="parTrans" cxnId="{79080FB0-8EB1-44A8-B0E4-76B1FF145917}">
      <dgm:prSet/>
      <dgm:spPr>
        <a:ln w="28575">
          <a:solidFill>
            <a:srgbClr val="552391"/>
          </a:solidFill>
        </a:ln>
      </dgm:spPr>
      <dgm:t>
        <a:bodyPr/>
        <a:lstStyle/>
        <a:p>
          <a:endParaRPr lang="zh-TW" altLang="en-US" b="1">
            <a:solidFill>
              <a:srgbClr val="552391"/>
            </a:solidFill>
          </a:endParaRPr>
        </a:p>
      </dgm:t>
    </dgm:pt>
    <dgm:pt modelId="{DBEC023D-6FC1-4FDC-827F-499E39CFE88D}" type="sibTrans" cxnId="{79080FB0-8EB1-44A8-B0E4-76B1FF145917}">
      <dgm:prSet/>
      <dgm:spPr/>
      <dgm:t>
        <a:bodyPr/>
        <a:lstStyle/>
        <a:p>
          <a:endParaRPr lang="zh-TW" altLang="en-US" b="1">
            <a:solidFill>
              <a:srgbClr val="552391"/>
            </a:solidFill>
          </a:endParaRPr>
        </a:p>
      </dgm:t>
    </dgm:pt>
    <dgm:pt modelId="{137483F4-7545-4E5A-A371-246EF1CDD026}">
      <dgm:prSet custT="1"/>
      <dgm:spPr>
        <a:solidFill>
          <a:schemeClr val="accent4">
            <a:lumMod val="60000"/>
            <a:lumOff val="40000"/>
          </a:schemeClr>
        </a:solidFill>
        <a:ln w="38100">
          <a:solidFill>
            <a:srgbClr val="552391"/>
          </a:solidFill>
        </a:ln>
      </dgm:spPr>
      <dgm:t>
        <a:bodyPr/>
        <a:lstStyle/>
        <a:p>
          <a:pPr algn="l"/>
          <a:r>
            <a:rPr lang="zh-TW" altLang="en-US" sz="2000" b="1" kern="1200" dirty="0">
              <a:solidFill>
                <a:schemeClr val="tx1"/>
              </a:solidFill>
              <a:ea typeface="Noto Sans CJK TC Black" panose="020B0A00000000000000" pitchFamily="34" charset="-120"/>
              <a:cs typeface="+mn-cs"/>
            </a:rPr>
            <a:t>未要求公職人員與公眾人物容忍比一般公民更大程度之批評力</a:t>
          </a:r>
        </a:p>
      </dgm:t>
    </dgm:pt>
    <dgm:pt modelId="{FEE521F6-EF48-4B21-8E0F-06F59EE2FB05}" type="parTrans" cxnId="{38DE6F6F-2207-4B2C-8BD0-0CB8A36A0B1C}">
      <dgm:prSet/>
      <dgm:spPr>
        <a:ln w="28575">
          <a:solidFill>
            <a:srgbClr val="552391"/>
          </a:solidFill>
        </a:ln>
      </dgm:spPr>
      <dgm:t>
        <a:bodyPr/>
        <a:lstStyle/>
        <a:p>
          <a:endParaRPr lang="zh-TW" altLang="en-US" b="1">
            <a:solidFill>
              <a:srgbClr val="552391"/>
            </a:solidFill>
          </a:endParaRPr>
        </a:p>
      </dgm:t>
    </dgm:pt>
    <dgm:pt modelId="{00A6A892-DEE3-4299-9150-87AC39161218}" type="sibTrans" cxnId="{38DE6F6F-2207-4B2C-8BD0-0CB8A36A0B1C}">
      <dgm:prSet/>
      <dgm:spPr/>
      <dgm:t>
        <a:bodyPr/>
        <a:lstStyle/>
        <a:p>
          <a:endParaRPr lang="zh-TW" altLang="en-US" b="1">
            <a:solidFill>
              <a:srgbClr val="552391"/>
            </a:solidFill>
          </a:endParaRPr>
        </a:p>
      </dgm:t>
    </dgm:pt>
    <dgm:pt modelId="{1FDD83E4-B8A3-4683-9782-5795C9F7D77D}">
      <dgm:prSet custT="1"/>
      <dgm:spPr>
        <a:noFill/>
        <a:ln w="38100">
          <a:solidFill>
            <a:srgbClr val="552391"/>
          </a:solidFill>
        </a:ln>
      </dgm:spPr>
      <dgm:t>
        <a:bodyPr/>
        <a:lstStyle/>
        <a:p>
          <a:pPr algn="l">
            <a:spcAft>
              <a:spcPts val="0"/>
            </a:spcAft>
          </a:pPr>
          <a:r>
            <a:rPr lang="zh-TW" altLang="en-US" sz="2000" b="1" kern="1200" dirty="0">
              <a:solidFill>
                <a:srgbClr val="552391"/>
              </a:solidFill>
              <a:ea typeface="Noto Sans CJK TC Black" panose="020B0A00000000000000" pitchFamily="34" charset="-120"/>
              <a:cs typeface="+mn-cs"/>
            </a:rPr>
            <a:t>使用團體誹謗之概念處罰非屬煽動仇恨之言論</a:t>
          </a:r>
          <a:endParaRPr lang="en-US" altLang="zh-TW" sz="2000" b="1" kern="1200" dirty="0">
            <a:solidFill>
              <a:srgbClr val="552391"/>
            </a:solidFill>
            <a:latin typeface="Noto Sans CJK TC Black" panose="020B0A00000000000000" pitchFamily="34" charset="-120"/>
            <a:ea typeface="Noto Sans CJK TC Black" panose="020B0A00000000000000" pitchFamily="34" charset="-120"/>
            <a:cs typeface="+mn-cs"/>
          </a:endParaRPr>
        </a:p>
      </dgm:t>
    </dgm:pt>
    <dgm:pt modelId="{EB2B0FEC-9737-40E6-BA35-78E978E66EE4}" type="parTrans" cxnId="{5252F821-6080-4DA8-A615-AB93FE2D35C7}">
      <dgm:prSet/>
      <dgm:spPr>
        <a:ln w="28575">
          <a:solidFill>
            <a:srgbClr val="552391"/>
          </a:solidFill>
        </a:ln>
      </dgm:spPr>
      <dgm:t>
        <a:bodyPr/>
        <a:lstStyle/>
        <a:p>
          <a:endParaRPr lang="zh-TW" altLang="en-US" b="1">
            <a:solidFill>
              <a:srgbClr val="552391"/>
            </a:solidFill>
          </a:endParaRPr>
        </a:p>
      </dgm:t>
    </dgm:pt>
    <dgm:pt modelId="{B41C2F14-5159-4DCC-B522-C493CD2893E0}" type="sibTrans" cxnId="{5252F821-6080-4DA8-A615-AB93FE2D35C7}">
      <dgm:prSet/>
      <dgm:spPr/>
      <dgm:t>
        <a:bodyPr/>
        <a:lstStyle/>
        <a:p>
          <a:endParaRPr lang="zh-TW" altLang="en-US" b="1">
            <a:solidFill>
              <a:srgbClr val="552391"/>
            </a:solidFill>
          </a:endParaRPr>
        </a:p>
      </dgm:t>
    </dgm:pt>
    <dgm:pt modelId="{BEA35143-CABF-4357-B39E-1803A62E4D6A}" type="pres">
      <dgm:prSet presAssocID="{5FCBDD61-016A-4898-87FD-8FCED06AE9F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F7E0451-EC92-47CB-A50D-A1A2E5F615F6}" type="pres">
      <dgm:prSet presAssocID="{D59E7236-A283-4C4F-BE3E-A43AEC199D9F}" presName="hierRoot1" presStyleCnt="0">
        <dgm:presLayoutVars>
          <dgm:hierBranch val="init"/>
        </dgm:presLayoutVars>
      </dgm:prSet>
      <dgm:spPr/>
    </dgm:pt>
    <dgm:pt modelId="{6E66371F-DAEC-4283-A8DE-ABF23560A817}" type="pres">
      <dgm:prSet presAssocID="{D59E7236-A283-4C4F-BE3E-A43AEC199D9F}" presName="rootComposite1" presStyleCnt="0"/>
      <dgm:spPr/>
    </dgm:pt>
    <dgm:pt modelId="{4291E294-A4F2-4D22-9594-5AC2E0246F3B}" type="pres">
      <dgm:prSet presAssocID="{D59E7236-A283-4C4F-BE3E-A43AEC199D9F}" presName="rootText1" presStyleLbl="node0" presStyleIdx="0" presStyleCnt="1" custScaleX="151756" custScaleY="311984">
        <dgm:presLayoutVars>
          <dgm:chPref val="3"/>
        </dgm:presLayoutVars>
      </dgm:prSet>
      <dgm:spPr>
        <a:prstGeom prst="roundRect">
          <a:avLst/>
        </a:prstGeom>
      </dgm:spPr>
    </dgm:pt>
    <dgm:pt modelId="{54936688-0936-4BEE-8570-52BEB9CC083D}" type="pres">
      <dgm:prSet presAssocID="{D59E7236-A283-4C4F-BE3E-A43AEC199D9F}" presName="rootConnector1" presStyleLbl="node1" presStyleIdx="0" presStyleCnt="0"/>
      <dgm:spPr/>
    </dgm:pt>
    <dgm:pt modelId="{CB255094-BB13-4BA0-8E8D-F27BB3BE6546}" type="pres">
      <dgm:prSet presAssocID="{D59E7236-A283-4C4F-BE3E-A43AEC199D9F}" presName="hierChild2" presStyleCnt="0"/>
      <dgm:spPr/>
    </dgm:pt>
    <dgm:pt modelId="{2A9D2569-E81F-43D7-911A-3A8BDD97039F}" type="pres">
      <dgm:prSet presAssocID="{D3833DFE-D831-4CA7-B4D6-C338E803CB19}" presName="Name64" presStyleLbl="parChTrans1D2" presStyleIdx="0" presStyleCnt="7"/>
      <dgm:spPr/>
    </dgm:pt>
    <dgm:pt modelId="{50E60D19-C84D-43D6-836C-930A2160D853}" type="pres">
      <dgm:prSet presAssocID="{92543147-40EC-492D-9F98-2E190DE36895}" presName="hierRoot2" presStyleCnt="0">
        <dgm:presLayoutVars>
          <dgm:hierBranch val="init"/>
        </dgm:presLayoutVars>
      </dgm:prSet>
      <dgm:spPr/>
    </dgm:pt>
    <dgm:pt modelId="{EBD9B2E7-B129-4227-8288-8CE11BA70DFE}" type="pres">
      <dgm:prSet presAssocID="{92543147-40EC-492D-9F98-2E190DE36895}" presName="rootComposite" presStyleCnt="0"/>
      <dgm:spPr/>
    </dgm:pt>
    <dgm:pt modelId="{D5A5736E-CE47-4FC9-A49A-B5187DF0F295}" type="pres">
      <dgm:prSet presAssocID="{92543147-40EC-492D-9F98-2E190DE36895}" presName="rootText" presStyleLbl="node2" presStyleIdx="0" presStyleCnt="7" custScaleX="216544" custScaleY="93067">
        <dgm:presLayoutVars>
          <dgm:chPref val="3"/>
        </dgm:presLayoutVars>
      </dgm:prSet>
      <dgm:spPr>
        <a:prstGeom prst="roundRect">
          <a:avLst/>
        </a:prstGeom>
      </dgm:spPr>
    </dgm:pt>
    <dgm:pt modelId="{05956B16-6127-4344-A67A-2FEBA350DC79}" type="pres">
      <dgm:prSet presAssocID="{92543147-40EC-492D-9F98-2E190DE36895}" presName="rootConnector" presStyleLbl="node2" presStyleIdx="0" presStyleCnt="7"/>
      <dgm:spPr/>
    </dgm:pt>
    <dgm:pt modelId="{E8E26067-8023-4D2E-A822-C0D5EBF809A0}" type="pres">
      <dgm:prSet presAssocID="{92543147-40EC-492D-9F98-2E190DE36895}" presName="hierChild4" presStyleCnt="0"/>
      <dgm:spPr/>
    </dgm:pt>
    <dgm:pt modelId="{37142E6C-046A-4F70-9411-8775C712F6CD}" type="pres">
      <dgm:prSet presAssocID="{92543147-40EC-492D-9F98-2E190DE36895}" presName="hierChild5" presStyleCnt="0"/>
      <dgm:spPr/>
    </dgm:pt>
    <dgm:pt modelId="{C81BA290-0CA5-4F80-B4DA-5236A8BD88BD}" type="pres">
      <dgm:prSet presAssocID="{45279B31-B762-459F-BA50-431C59C12719}" presName="Name64" presStyleLbl="parChTrans1D2" presStyleIdx="1" presStyleCnt="7"/>
      <dgm:spPr/>
    </dgm:pt>
    <dgm:pt modelId="{97261CBD-CAED-457A-B3B3-16E3B9863E60}" type="pres">
      <dgm:prSet presAssocID="{C7EF7D4F-CFF4-403C-814C-953928CA57B6}" presName="hierRoot2" presStyleCnt="0">
        <dgm:presLayoutVars>
          <dgm:hierBranch val="init"/>
        </dgm:presLayoutVars>
      </dgm:prSet>
      <dgm:spPr/>
    </dgm:pt>
    <dgm:pt modelId="{375C0688-7BD1-47B1-9E7D-276BF2B43E46}" type="pres">
      <dgm:prSet presAssocID="{C7EF7D4F-CFF4-403C-814C-953928CA57B6}" presName="rootComposite" presStyleCnt="0"/>
      <dgm:spPr/>
    </dgm:pt>
    <dgm:pt modelId="{5763CD90-0CA6-4BCD-96F7-CC1150F5FC41}" type="pres">
      <dgm:prSet presAssocID="{C7EF7D4F-CFF4-403C-814C-953928CA57B6}" presName="rootText" presStyleLbl="node2" presStyleIdx="1" presStyleCnt="7" custScaleX="212041" custScaleY="98740">
        <dgm:presLayoutVars>
          <dgm:chPref val="3"/>
        </dgm:presLayoutVars>
      </dgm:prSet>
      <dgm:spPr>
        <a:prstGeom prst="roundRect">
          <a:avLst/>
        </a:prstGeom>
      </dgm:spPr>
    </dgm:pt>
    <dgm:pt modelId="{633B9B57-0B0D-45D2-A340-D4F41C49E6FC}" type="pres">
      <dgm:prSet presAssocID="{C7EF7D4F-CFF4-403C-814C-953928CA57B6}" presName="rootConnector" presStyleLbl="node2" presStyleIdx="1" presStyleCnt="7"/>
      <dgm:spPr/>
    </dgm:pt>
    <dgm:pt modelId="{C239B6DF-905E-4AA2-BCF0-EFFA606F619E}" type="pres">
      <dgm:prSet presAssocID="{C7EF7D4F-CFF4-403C-814C-953928CA57B6}" presName="hierChild4" presStyleCnt="0"/>
      <dgm:spPr/>
    </dgm:pt>
    <dgm:pt modelId="{C2689BFA-1B33-4B8B-B106-5D5A01B46F9D}" type="pres">
      <dgm:prSet presAssocID="{C7EF7D4F-CFF4-403C-814C-953928CA57B6}" presName="hierChild5" presStyleCnt="0"/>
      <dgm:spPr/>
    </dgm:pt>
    <dgm:pt modelId="{EA3F6BDD-BA17-42A3-9C34-009FAD3964BC}" type="pres">
      <dgm:prSet presAssocID="{274F698A-5D97-4D76-8EB5-7F891B31D1F1}" presName="Name64" presStyleLbl="parChTrans1D2" presStyleIdx="2" presStyleCnt="7"/>
      <dgm:spPr/>
    </dgm:pt>
    <dgm:pt modelId="{167F691C-BB61-4167-B4E6-24404A82F387}" type="pres">
      <dgm:prSet presAssocID="{7B184ECD-FD73-4B0C-98E2-0516C8A6655C}" presName="hierRoot2" presStyleCnt="0">
        <dgm:presLayoutVars>
          <dgm:hierBranch val="init"/>
        </dgm:presLayoutVars>
      </dgm:prSet>
      <dgm:spPr/>
    </dgm:pt>
    <dgm:pt modelId="{83FCE8F9-5997-409F-9DF4-548309AD1B06}" type="pres">
      <dgm:prSet presAssocID="{7B184ECD-FD73-4B0C-98E2-0516C8A6655C}" presName="rootComposite" presStyleCnt="0"/>
      <dgm:spPr/>
    </dgm:pt>
    <dgm:pt modelId="{A195D303-3FA5-460D-BC0B-009518588C88}" type="pres">
      <dgm:prSet presAssocID="{7B184ECD-FD73-4B0C-98E2-0516C8A6655C}" presName="rootText" presStyleLbl="node2" presStyleIdx="2" presStyleCnt="7" custScaleX="221843" custScaleY="130103">
        <dgm:presLayoutVars>
          <dgm:chPref val="3"/>
        </dgm:presLayoutVars>
      </dgm:prSet>
      <dgm:spPr>
        <a:prstGeom prst="roundRect">
          <a:avLst/>
        </a:prstGeom>
      </dgm:spPr>
    </dgm:pt>
    <dgm:pt modelId="{509F053B-B687-4E43-BE25-395E56953DC8}" type="pres">
      <dgm:prSet presAssocID="{7B184ECD-FD73-4B0C-98E2-0516C8A6655C}" presName="rootConnector" presStyleLbl="node2" presStyleIdx="2" presStyleCnt="7"/>
      <dgm:spPr/>
    </dgm:pt>
    <dgm:pt modelId="{FF3B6F3C-71FE-4604-99E4-34DB2D79A258}" type="pres">
      <dgm:prSet presAssocID="{7B184ECD-FD73-4B0C-98E2-0516C8A6655C}" presName="hierChild4" presStyleCnt="0"/>
      <dgm:spPr/>
    </dgm:pt>
    <dgm:pt modelId="{D1139BC0-189E-4151-99E7-64B48593F546}" type="pres">
      <dgm:prSet presAssocID="{7B184ECD-FD73-4B0C-98E2-0516C8A6655C}" presName="hierChild5" presStyleCnt="0"/>
      <dgm:spPr/>
    </dgm:pt>
    <dgm:pt modelId="{13B6EC89-408C-424A-8BD6-94510231425A}" type="pres">
      <dgm:prSet presAssocID="{FEE521F6-EF48-4B21-8E0F-06F59EE2FB05}" presName="Name64" presStyleLbl="parChTrans1D2" presStyleIdx="3" presStyleCnt="7"/>
      <dgm:spPr/>
    </dgm:pt>
    <dgm:pt modelId="{7BE2CCD7-A548-46F9-9B15-A8C3E66A1246}" type="pres">
      <dgm:prSet presAssocID="{137483F4-7545-4E5A-A371-246EF1CDD026}" presName="hierRoot2" presStyleCnt="0">
        <dgm:presLayoutVars>
          <dgm:hierBranch val="init"/>
        </dgm:presLayoutVars>
      </dgm:prSet>
      <dgm:spPr/>
    </dgm:pt>
    <dgm:pt modelId="{09D45024-4C7A-4D64-9138-0C74536B819A}" type="pres">
      <dgm:prSet presAssocID="{137483F4-7545-4E5A-A371-246EF1CDD026}" presName="rootComposite" presStyleCnt="0"/>
      <dgm:spPr/>
    </dgm:pt>
    <dgm:pt modelId="{CFD5DB37-5AE4-4638-9067-1020885BB696}" type="pres">
      <dgm:prSet presAssocID="{137483F4-7545-4E5A-A371-246EF1CDD026}" presName="rootText" presStyleLbl="node2" presStyleIdx="3" presStyleCnt="7" custScaleX="256733" custScaleY="125207">
        <dgm:presLayoutVars>
          <dgm:chPref val="3"/>
        </dgm:presLayoutVars>
      </dgm:prSet>
      <dgm:spPr>
        <a:prstGeom prst="roundRect">
          <a:avLst/>
        </a:prstGeom>
      </dgm:spPr>
    </dgm:pt>
    <dgm:pt modelId="{AFE37215-7BD5-4837-9A87-8673EBCB67EE}" type="pres">
      <dgm:prSet presAssocID="{137483F4-7545-4E5A-A371-246EF1CDD026}" presName="rootConnector" presStyleLbl="node2" presStyleIdx="3" presStyleCnt="7"/>
      <dgm:spPr/>
    </dgm:pt>
    <dgm:pt modelId="{1788CDB3-EB0E-4C3A-96BB-F1C7681707F7}" type="pres">
      <dgm:prSet presAssocID="{137483F4-7545-4E5A-A371-246EF1CDD026}" presName="hierChild4" presStyleCnt="0"/>
      <dgm:spPr/>
    </dgm:pt>
    <dgm:pt modelId="{17B54D40-C07E-4952-BAF0-BCABD34F5C62}" type="pres">
      <dgm:prSet presAssocID="{137483F4-7545-4E5A-A371-246EF1CDD026}" presName="hierChild5" presStyleCnt="0"/>
      <dgm:spPr/>
    </dgm:pt>
    <dgm:pt modelId="{067505B6-31C4-4DA5-B4FF-ECA8259021F2}" type="pres">
      <dgm:prSet presAssocID="{740951ED-4A9F-4ABA-9888-BEEEFCFFB407}" presName="Name64" presStyleLbl="parChTrans1D2" presStyleIdx="4" presStyleCnt="7"/>
      <dgm:spPr/>
    </dgm:pt>
    <dgm:pt modelId="{B0DA9491-403D-464F-BB82-8FCFD3E71233}" type="pres">
      <dgm:prSet presAssocID="{EDC6B976-5438-4617-AE39-F5A6848107C5}" presName="hierRoot2" presStyleCnt="0">
        <dgm:presLayoutVars>
          <dgm:hierBranch val="init"/>
        </dgm:presLayoutVars>
      </dgm:prSet>
      <dgm:spPr/>
    </dgm:pt>
    <dgm:pt modelId="{13D69E7B-2DFA-43C0-A686-8C1F77C52006}" type="pres">
      <dgm:prSet presAssocID="{EDC6B976-5438-4617-AE39-F5A6848107C5}" presName="rootComposite" presStyleCnt="0"/>
      <dgm:spPr/>
    </dgm:pt>
    <dgm:pt modelId="{D278A97B-462F-493B-8B01-2078BB5DAC82}" type="pres">
      <dgm:prSet presAssocID="{EDC6B976-5438-4617-AE39-F5A6848107C5}" presName="rootText" presStyleLbl="node2" presStyleIdx="4" presStyleCnt="7" custScaleX="279384" custScaleY="91804">
        <dgm:presLayoutVars>
          <dgm:chPref val="3"/>
        </dgm:presLayoutVars>
      </dgm:prSet>
      <dgm:spPr>
        <a:prstGeom prst="roundRect">
          <a:avLst/>
        </a:prstGeom>
      </dgm:spPr>
    </dgm:pt>
    <dgm:pt modelId="{8EB7BE83-6C3C-4B7A-9E82-FF22D8B0A0D5}" type="pres">
      <dgm:prSet presAssocID="{EDC6B976-5438-4617-AE39-F5A6848107C5}" presName="rootConnector" presStyleLbl="node2" presStyleIdx="4" presStyleCnt="7"/>
      <dgm:spPr/>
    </dgm:pt>
    <dgm:pt modelId="{B47E28F5-E49B-44E5-8CC0-445FE302BCB0}" type="pres">
      <dgm:prSet presAssocID="{EDC6B976-5438-4617-AE39-F5A6848107C5}" presName="hierChild4" presStyleCnt="0"/>
      <dgm:spPr/>
    </dgm:pt>
    <dgm:pt modelId="{87D8BABC-1E14-42F9-A2C5-B9C6258F03AC}" type="pres">
      <dgm:prSet presAssocID="{EDC6B976-5438-4617-AE39-F5A6848107C5}" presName="hierChild5" presStyleCnt="0"/>
      <dgm:spPr/>
    </dgm:pt>
    <dgm:pt modelId="{5E52758C-B1A6-4854-B6EE-97221EA392D5}" type="pres">
      <dgm:prSet presAssocID="{EB2B0FEC-9737-40E6-BA35-78E978E66EE4}" presName="Name64" presStyleLbl="parChTrans1D2" presStyleIdx="5" presStyleCnt="7"/>
      <dgm:spPr/>
    </dgm:pt>
    <dgm:pt modelId="{C19E35F1-EB68-472A-B71F-CE08A02AC9CF}" type="pres">
      <dgm:prSet presAssocID="{1FDD83E4-B8A3-4683-9782-5795C9F7D77D}" presName="hierRoot2" presStyleCnt="0">
        <dgm:presLayoutVars>
          <dgm:hierBranch val="init"/>
        </dgm:presLayoutVars>
      </dgm:prSet>
      <dgm:spPr/>
    </dgm:pt>
    <dgm:pt modelId="{6EE85D11-56AE-4B5A-A682-5D710CA5A5B0}" type="pres">
      <dgm:prSet presAssocID="{1FDD83E4-B8A3-4683-9782-5795C9F7D77D}" presName="rootComposite" presStyleCnt="0"/>
      <dgm:spPr/>
    </dgm:pt>
    <dgm:pt modelId="{2D913E80-E7FD-4692-B109-A7254C7E2B3D}" type="pres">
      <dgm:prSet presAssocID="{1FDD83E4-B8A3-4683-9782-5795C9F7D77D}" presName="rootText" presStyleLbl="node2" presStyleIdx="5" presStyleCnt="7" custScaleX="246871" custScaleY="98799">
        <dgm:presLayoutVars>
          <dgm:chPref val="3"/>
        </dgm:presLayoutVars>
      </dgm:prSet>
      <dgm:spPr>
        <a:prstGeom prst="roundRect">
          <a:avLst/>
        </a:prstGeom>
      </dgm:spPr>
    </dgm:pt>
    <dgm:pt modelId="{CD6A505C-300A-46CF-B294-C37923B3890F}" type="pres">
      <dgm:prSet presAssocID="{1FDD83E4-B8A3-4683-9782-5795C9F7D77D}" presName="rootConnector" presStyleLbl="node2" presStyleIdx="5" presStyleCnt="7"/>
      <dgm:spPr/>
    </dgm:pt>
    <dgm:pt modelId="{9A6377CE-96E1-4722-AF68-F338621CF1A0}" type="pres">
      <dgm:prSet presAssocID="{1FDD83E4-B8A3-4683-9782-5795C9F7D77D}" presName="hierChild4" presStyleCnt="0"/>
      <dgm:spPr/>
    </dgm:pt>
    <dgm:pt modelId="{E16308AE-C1AA-4E94-911D-D5264AFE52C3}" type="pres">
      <dgm:prSet presAssocID="{1FDD83E4-B8A3-4683-9782-5795C9F7D77D}" presName="hierChild5" presStyleCnt="0"/>
      <dgm:spPr/>
    </dgm:pt>
    <dgm:pt modelId="{51A0498A-7BB1-4F9B-98BF-15C7C5EC66B2}" type="pres">
      <dgm:prSet presAssocID="{36D0B44E-151D-4D0D-A4C9-562417903D4F}" presName="Name64" presStyleLbl="parChTrans1D2" presStyleIdx="6" presStyleCnt="7"/>
      <dgm:spPr/>
    </dgm:pt>
    <dgm:pt modelId="{09FC8351-CB12-43CB-88BE-3C923E8D8294}" type="pres">
      <dgm:prSet presAssocID="{3F3BD8A0-F787-46C8-B4E0-70AE82824C00}" presName="hierRoot2" presStyleCnt="0">
        <dgm:presLayoutVars>
          <dgm:hierBranch val="init"/>
        </dgm:presLayoutVars>
      </dgm:prSet>
      <dgm:spPr/>
    </dgm:pt>
    <dgm:pt modelId="{3F97F619-2492-49A6-910E-14E57358D26C}" type="pres">
      <dgm:prSet presAssocID="{3F3BD8A0-F787-46C8-B4E0-70AE82824C00}" presName="rootComposite" presStyleCnt="0"/>
      <dgm:spPr/>
    </dgm:pt>
    <dgm:pt modelId="{0CCC510F-3BA3-4153-9712-F49DF1DE6421}" type="pres">
      <dgm:prSet presAssocID="{3F3BD8A0-F787-46C8-B4E0-70AE82824C00}" presName="rootText" presStyleLbl="node2" presStyleIdx="6" presStyleCnt="7" custScaleX="124965" custScaleY="70006">
        <dgm:presLayoutVars>
          <dgm:chPref val="3"/>
        </dgm:presLayoutVars>
      </dgm:prSet>
      <dgm:spPr>
        <a:prstGeom prst="roundRect">
          <a:avLst/>
        </a:prstGeom>
      </dgm:spPr>
    </dgm:pt>
    <dgm:pt modelId="{78463F59-4205-40A0-BF77-204EC6923B80}" type="pres">
      <dgm:prSet presAssocID="{3F3BD8A0-F787-46C8-B4E0-70AE82824C00}" presName="rootConnector" presStyleLbl="node2" presStyleIdx="6" presStyleCnt="7"/>
      <dgm:spPr/>
    </dgm:pt>
    <dgm:pt modelId="{F9AF61B1-050C-464D-81B2-55724FB6905B}" type="pres">
      <dgm:prSet presAssocID="{3F3BD8A0-F787-46C8-B4E0-70AE82824C00}" presName="hierChild4" presStyleCnt="0"/>
      <dgm:spPr/>
    </dgm:pt>
    <dgm:pt modelId="{7A29E61D-6D75-4577-A116-6F278563C686}" type="pres">
      <dgm:prSet presAssocID="{3F3BD8A0-F787-46C8-B4E0-70AE82824C00}" presName="hierChild5" presStyleCnt="0"/>
      <dgm:spPr/>
    </dgm:pt>
    <dgm:pt modelId="{F3169B08-8A6D-4588-8CFB-EB00E92D79DB}" type="pres">
      <dgm:prSet presAssocID="{D59E7236-A283-4C4F-BE3E-A43AEC199D9F}" presName="hierChild3" presStyleCnt="0"/>
      <dgm:spPr/>
    </dgm:pt>
  </dgm:ptLst>
  <dgm:cxnLst>
    <dgm:cxn modelId="{7FF46F0B-851E-4EA5-8C1E-0E577108007C}" type="presOf" srcId="{740951ED-4A9F-4ABA-9888-BEEEFCFFB407}" destId="{067505B6-31C4-4DA5-B4FF-ECA8259021F2}" srcOrd="0" destOrd="0" presId="urn:microsoft.com/office/officeart/2009/3/layout/HorizontalOrganizationChart"/>
    <dgm:cxn modelId="{A0A2DB0E-237F-4DE5-91D6-ACE3EDC2084B}" type="presOf" srcId="{45279B31-B762-459F-BA50-431C59C12719}" destId="{C81BA290-0CA5-4F80-B4DA-5236A8BD88BD}" srcOrd="0" destOrd="0" presId="urn:microsoft.com/office/officeart/2009/3/layout/HorizontalOrganizationChart"/>
    <dgm:cxn modelId="{D2477917-11DA-4E5B-85BF-B9C6A578EDDE}" type="presOf" srcId="{EDC6B976-5438-4617-AE39-F5A6848107C5}" destId="{8EB7BE83-6C3C-4B7A-9E82-FF22D8B0A0D5}" srcOrd="1" destOrd="0" presId="urn:microsoft.com/office/officeart/2009/3/layout/HorizontalOrganizationChart"/>
    <dgm:cxn modelId="{8A744818-B265-4F0E-A634-07972E123301}" type="presOf" srcId="{92543147-40EC-492D-9F98-2E190DE36895}" destId="{D5A5736E-CE47-4FC9-A49A-B5187DF0F295}" srcOrd="0" destOrd="0" presId="urn:microsoft.com/office/officeart/2009/3/layout/HorizontalOrganizationChart"/>
    <dgm:cxn modelId="{590A401B-0D70-4BF7-AA10-702EE61FF7F0}" type="presOf" srcId="{D59E7236-A283-4C4F-BE3E-A43AEC199D9F}" destId="{54936688-0936-4BEE-8570-52BEB9CC083D}" srcOrd="1" destOrd="0" presId="urn:microsoft.com/office/officeart/2009/3/layout/HorizontalOrganizationChart"/>
    <dgm:cxn modelId="{5252F821-6080-4DA8-A615-AB93FE2D35C7}" srcId="{D59E7236-A283-4C4F-BE3E-A43AEC199D9F}" destId="{1FDD83E4-B8A3-4683-9782-5795C9F7D77D}" srcOrd="5" destOrd="0" parTransId="{EB2B0FEC-9737-40E6-BA35-78E978E66EE4}" sibTransId="{B41C2F14-5159-4DCC-B522-C493CD2893E0}"/>
    <dgm:cxn modelId="{03DB422E-E9F6-4BC1-BD79-0A521D8FD776}" srcId="{5FCBDD61-016A-4898-87FD-8FCED06AE9FF}" destId="{D59E7236-A283-4C4F-BE3E-A43AEC199D9F}" srcOrd="0" destOrd="0" parTransId="{A455797A-D1F5-46A3-8C1D-0DD3E7A61A29}" sibTransId="{EF7C42D6-1373-4F9D-B200-1D761D1E445A}"/>
    <dgm:cxn modelId="{3DC8BA36-5C85-448E-8EF0-C7D6E3749440}" type="presOf" srcId="{3F3BD8A0-F787-46C8-B4E0-70AE82824C00}" destId="{0CCC510F-3BA3-4153-9712-F49DF1DE6421}" srcOrd="0" destOrd="0" presId="urn:microsoft.com/office/officeart/2009/3/layout/HorizontalOrganizationChart"/>
    <dgm:cxn modelId="{8CE16B64-9B67-4822-BE15-20B03A43F7DD}" type="presOf" srcId="{FEE521F6-EF48-4B21-8E0F-06F59EE2FB05}" destId="{13B6EC89-408C-424A-8BD6-94510231425A}" srcOrd="0" destOrd="0" presId="urn:microsoft.com/office/officeart/2009/3/layout/HorizontalOrganizationChart"/>
    <dgm:cxn modelId="{78DDEF44-02DA-493A-A4F4-C6B46A502B73}" type="presOf" srcId="{7B184ECD-FD73-4B0C-98E2-0516C8A6655C}" destId="{509F053B-B687-4E43-BE25-395E56953DC8}" srcOrd="1" destOrd="0" presId="urn:microsoft.com/office/officeart/2009/3/layout/HorizontalOrganizationChart"/>
    <dgm:cxn modelId="{38DE6F6F-2207-4B2C-8BD0-0CB8A36A0B1C}" srcId="{D59E7236-A283-4C4F-BE3E-A43AEC199D9F}" destId="{137483F4-7545-4E5A-A371-246EF1CDD026}" srcOrd="3" destOrd="0" parTransId="{FEE521F6-EF48-4B21-8E0F-06F59EE2FB05}" sibTransId="{00A6A892-DEE3-4299-9150-87AC39161218}"/>
    <dgm:cxn modelId="{CA0EA052-89EB-462A-985B-77A111675144}" srcId="{D59E7236-A283-4C4F-BE3E-A43AEC199D9F}" destId="{7B184ECD-FD73-4B0C-98E2-0516C8A6655C}" srcOrd="2" destOrd="0" parTransId="{274F698A-5D97-4D76-8EB5-7F891B31D1F1}" sibTransId="{1985B2C1-AC58-496F-BE45-E7367854B4D8}"/>
    <dgm:cxn modelId="{32248883-EB88-4E50-9F17-7E9A416E226D}" type="presOf" srcId="{92543147-40EC-492D-9F98-2E190DE36895}" destId="{05956B16-6127-4344-A67A-2FEBA350DC79}" srcOrd="1" destOrd="0" presId="urn:microsoft.com/office/officeart/2009/3/layout/HorizontalOrganizationChart"/>
    <dgm:cxn modelId="{DEA5A090-F381-41C9-9D46-FF0ABD8D1507}" type="presOf" srcId="{7B184ECD-FD73-4B0C-98E2-0516C8A6655C}" destId="{A195D303-3FA5-460D-BC0B-009518588C88}" srcOrd="0" destOrd="0" presId="urn:microsoft.com/office/officeart/2009/3/layout/HorizontalOrganizationChart"/>
    <dgm:cxn modelId="{B688E894-2B8D-483D-A8DF-060603EC7CC6}" type="presOf" srcId="{EDC6B976-5438-4617-AE39-F5A6848107C5}" destId="{D278A97B-462F-493B-8B01-2078BB5DAC82}" srcOrd="0" destOrd="0" presId="urn:microsoft.com/office/officeart/2009/3/layout/HorizontalOrganizationChart"/>
    <dgm:cxn modelId="{A60FCC97-FB43-44A2-B9D0-1943CB89ADE6}" type="presOf" srcId="{1FDD83E4-B8A3-4683-9782-5795C9F7D77D}" destId="{2D913E80-E7FD-4692-B109-A7254C7E2B3D}" srcOrd="0" destOrd="0" presId="urn:microsoft.com/office/officeart/2009/3/layout/HorizontalOrganizationChart"/>
    <dgm:cxn modelId="{5D2CC49D-A449-4968-9466-6DAB19582BFE}" type="presOf" srcId="{D3833DFE-D831-4CA7-B4D6-C338E803CB19}" destId="{2A9D2569-E81F-43D7-911A-3A8BDD97039F}" srcOrd="0" destOrd="0" presId="urn:microsoft.com/office/officeart/2009/3/layout/HorizontalOrganizationChart"/>
    <dgm:cxn modelId="{B51EE4A5-42BF-4E9C-92DF-F23098F1EEC7}" srcId="{D59E7236-A283-4C4F-BE3E-A43AEC199D9F}" destId="{C7EF7D4F-CFF4-403C-814C-953928CA57B6}" srcOrd="1" destOrd="0" parTransId="{45279B31-B762-459F-BA50-431C59C12719}" sibTransId="{3CD1B9B5-1DA7-433E-95F1-F7D32317F3A6}"/>
    <dgm:cxn modelId="{79080FB0-8EB1-44A8-B0E4-76B1FF145917}" srcId="{D59E7236-A283-4C4F-BE3E-A43AEC199D9F}" destId="{3F3BD8A0-F787-46C8-B4E0-70AE82824C00}" srcOrd="6" destOrd="0" parTransId="{36D0B44E-151D-4D0D-A4C9-562417903D4F}" sibTransId="{DBEC023D-6FC1-4FDC-827F-499E39CFE88D}"/>
    <dgm:cxn modelId="{BD85BEB3-4CC0-42D6-821D-C4487815D556}" type="presOf" srcId="{137483F4-7545-4E5A-A371-246EF1CDD026}" destId="{AFE37215-7BD5-4837-9A87-8673EBCB67EE}" srcOrd="1" destOrd="0" presId="urn:microsoft.com/office/officeart/2009/3/layout/HorizontalOrganizationChart"/>
    <dgm:cxn modelId="{1B6E90C2-6902-461A-BD4E-8A7163F94D06}" srcId="{D59E7236-A283-4C4F-BE3E-A43AEC199D9F}" destId="{EDC6B976-5438-4617-AE39-F5A6848107C5}" srcOrd="4" destOrd="0" parTransId="{740951ED-4A9F-4ABA-9888-BEEEFCFFB407}" sibTransId="{640BCDCD-D97C-4CF3-BC4F-29DD17BCDFBF}"/>
    <dgm:cxn modelId="{46099FC7-A4B6-41DB-A67C-1D8190523E6F}" type="presOf" srcId="{5FCBDD61-016A-4898-87FD-8FCED06AE9FF}" destId="{BEA35143-CABF-4357-B39E-1803A62E4D6A}" srcOrd="0" destOrd="0" presId="urn:microsoft.com/office/officeart/2009/3/layout/HorizontalOrganizationChart"/>
    <dgm:cxn modelId="{E4BA35CB-E0DD-4314-A4E9-226D8365D8A6}" srcId="{D59E7236-A283-4C4F-BE3E-A43AEC199D9F}" destId="{92543147-40EC-492D-9F98-2E190DE36895}" srcOrd="0" destOrd="0" parTransId="{D3833DFE-D831-4CA7-B4D6-C338E803CB19}" sibTransId="{DB38CE62-4F48-4C32-A1E3-27D5AC9EA150}"/>
    <dgm:cxn modelId="{A5D429D4-2DCD-4736-84D5-C3054DE1B9A2}" type="presOf" srcId="{C7EF7D4F-CFF4-403C-814C-953928CA57B6}" destId="{633B9B57-0B0D-45D2-A340-D4F41C49E6FC}" srcOrd="1" destOrd="0" presId="urn:microsoft.com/office/officeart/2009/3/layout/HorizontalOrganizationChart"/>
    <dgm:cxn modelId="{9E568ED4-163B-4789-8188-2817555DC345}" type="presOf" srcId="{EB2B0FEC-9737-40E6-BA35-78E978E66EE4}" destId="{5E52758C-B1A6-4854-B6EE-97221EA392D5}" srcOrd="0" destOrd="0" presId="urn:microsoft.com/office/officeart/2009/3/layout/HorizontalOrganizationChart"/>
    <dgm:cxn modelId="{750183DE-49CF-4694-9F82-78C476E7F815}" type="presOf" srcId="{274F698A-5D97-4D76-8EB5-7F891B31D1F1}" destId="{EA3F6BDD-BA17-42A3-9C34-009FAD3964BC}" srcOrd="0" destOrd="0" presId="urn:microsoft.com/office/officeart/2009/3/layout/HorizontalOrganizationChart"/>
    <dgm:cxn modelId="{D32B24EF-1C20-43F0-B1F6-6DDD3E2B0739}" type="presOf" srcId="{36D0B44E-151D-4D0D-A4C9-562417903D4F}" destId="{51A0498A-7BB1-4F9B-98BF-15C7C5EC66B2}" srcOrd="0" destOrd="0" presId="urn:microsoft.com/office/officeart/2009/3/layout/HorizontalOrganizationChart"/>
    <dgm:cxn modelId="{C013EFF0-7BBB-46C3-A342-B6B796357E12}" type="presOf" srcId="{D59E7236-A283-4C4F-BE3E-A43AEC199D9F}" destId="{4291E294-A4F2-4D22-9594-5AC2E0246F3B}" srcOrd="0" destOrd="0" presId="urn:microsoft.com/office/officeart/2009/3/layout/HorizontalOrganizationChart"/>
    <dgm:cxn modelId="{556087F2-8102-43F1-A607-CAFA6FD1A406}" type="presOf" srcId="{137483F4-7545-4E5A-A371-246EF1CDD026}" destId="{CFD5DB37-5AE4-4638-9067-1020885BB696}" srcOrd="0" destOrd="0" presId="urn:microsoft.com/office/officeart/2009/3/layout/HorizontalOrganizationChart"/>
    <dgm:cxn modelId="{AA0515F3-96E1-4771-B278-F513BC0CCD17}" type="presOf" srcId="{3F3BD8A0-F787-46C8-B4E0-70AE82824C00}" destId="{78463F59-4205-40A0-BF77-204EC6923B80}" srcOrd="1" destOrd="0" presId="urn:microsoft.com/office/officeart/2009/3/layout/HorizontalOrganizationChart"/>
    <dgm:cxn modelId="{475EC3F5-9A64-4C77-9FAB-72AA0365D729}" type="presOf" srcId="{C7EF7D4F-CFF4-403C-814C-953928CA57B6}" destId="{5763CD90-0CA6-4BCD-96F7-CC1150F5FC41}" srcOrd="0" destOrd="0" presId="urn:microsoft.com/office/officeart/2009/3/layout/HorizontalOrganizationChart"/>
    <dgm:cxn modelId="{0B106EFA-CFDE-4935-918B-59D33DA8AF7F}" type="presOf" srcId="{1FDD83E4-B8A3-4683-9782-5795C9F7D77D}" destId="{CD6A505C-300A-46CF-B294-C37923B3890F}" srcOrd="1" destOrd="0" presId="urn:microsoft.com/office/officeart/2009/3/layout/HorizontalOrganizationChart"/>
    <dgm:cxn modelId="{9C114562-BD52-47B6-836A-FB84B0802E06}" type="presParOf" srcId="{BEA35143-CABF-4357-B39E-1803A62E4D6A}" destId="{7F7E0451-EC92-47CB-A50D-A1A2E5F615F6}" srcOrd="0" destOrd="0" presId="urn:microsoft.com/office/officeart/2009/3/layout/HorizontalOrganizationChart"/>
    <dgm:cxn modelId="{D023BDCA-98A6-44E8-897B-725D457D66D9}" type="presParOf" srcId="{7F7E0451-EC92-47CB-A50D-A1A2E5F615F6}" destId="{6E66371F-DAEC-4283-A8DE-ABF23560A817}" srcOrd="0" destOrd="0" presId="urn:microsoft.com/office/officeart/2009/3/layout/HorizontalOrganizationChart"/>
    <dgm:cxn modelId="{3EB81233-5D61-4974-A9EB-8183EEF7537C}" type="presParOf" srcId="{6E66371F-DAEC-4283-A8DE-ABF23560A817}" destId="{4291E294-A4F2-4D22-9594-5AC2E0246F3B}" srcOrd="0" destOrd="0" presId="urn:microsoft.com/office/officeart/2009/3/layout/HorizontalOrganizationChart"/>
    <dgm:cxn modelId="{E954D640-5B3B-4615-89A8-84BA591A8F8C}" type="presParOf" srcId="{6E66371F-DAEC-4283-A8DE-ABF23560A817}" destId="{54936688-0936-4BEE-8570-52BEB9CC083D}" srcOrd="1" destOrd="0" presId="urn:microsoft.com/office/officeart/2009/3/layout/HorizontalOrganizationChart"/>
    <dgm:cxn modelId="{8EE667BA-66E2-4DDF-8B40-A057048268A2}" type="presParOf" srcId="{7F7E0451-EC92-47CB-A50D-A1A2E5F615F6}" destId="{CB255094-BB13-4BA0-8E8D-F27BB3BE6546}" srcOrd="1" destOrd="0" presId="urn:microsoft.com/office/officeart/2009/3/layout/HorizontalOrganizationChart"/>
    <dgm:cxn modelId="{35C9079A-69E4-4BA0-BA95-61CB9E4D4A89}" type="presParOf" srcId="{CB255094-BB13-4BA0-8E8D-F27BB3BE6546}" destId="{2A9D2569-E81F-43D7-911A-3A8BDD97039F}" srcOrd="0" destOrd="0" presId="urn:microsoft.com/office/officeart/2009/3/layout/HorizontalOrganizationChart"/>
    <dgm:cxn modelId="{8F2230E7-15AA-45E9-919F-F633180475B9}" type="presParOf" srcId="{CB255094-BB13-4BA0-8E8D-F27BB3BE6546}" destId="{50E60D19-C84D-43D6-836C-930A2160D853}" srcOrd="1" destOrd="0" presId="urn:microsoft.com/office/officeart/2009/3/layout/HorizontalOrganizationChart"/>
    <dgm:cxn modelId="{845D940B-AA17-4A52-B08E-F1DD977B2626}" type="presParOf" srcId="{50E60D19-C84D-43D6-836C-930A2160D853}" destId="{EBD9B2E7-B129-4227-8288-8CE11BA70DFE}" srcOrd="0" destOrd="0" presId="urn:microsoft.com/office/officeart/2009/3/layout/HorizontalOrganizationChart"/>
    <dgm:cxn modelId="{CB7785ED-8713-43AA-BECC-5EAEF3B35081}" type="presParOf" srcId="{EBD9B2E7-B129-4227-8288-8CE11BA70DFE}" destId="{D5A5736E-CE47-4FC9-A49A-B5187DF0F295}" srcOrd="0" destOrd="0" presId="urn:microsoft.com/office/officeart/2009/3/layout/HorizontalOrganizationChart"/>
    <dgm:cxn modelId="{35C0C386-BF29-4584-93FD-0458E6462831}" type="presParOf" srcId="{EBD9B2E7-B129-4227-8288-8CE11BA70DFE}" destId="{05956B16-6127-4344-A67A-2FEBA350DC79}" srcOrd="1" destOrd="0" presId="urn:microsoft.com/office/officeart/2009/3/layout/HorizontalOrganizationChart"/>
    <dgm:cxn modelId="{D21F0136-FAFF-4ADA-8ED7-A14DA04B9161}" type="presParOf" srcId="{50E60D19-C84D-43D6-836C-930A2160D853}" destId="{E8E26067-8023-4D2E-A822-C0D5EBF809A0}" srcOrd="1" destOrd="0" presId="urn:microsoft.com/office/officeart/2009/3/layout/HorizontalOrganizationChart"/>
    <dgm:cxn modelId="{5D3394A0-E26A-4059-B7A9-66E016227B6F}" type="presParOf" srcId="{50E60D19-C84D-43D6-836C-930A2160D853}" destId="{37142E6C-046A-4F70-9411-8775C712F6CD}" srcOrd="2" destOrd="0" presId="urn:microsoft.com/office/officeart/2009/3/layout/HorizontalOrganizationChart"/>
    <dgm:cxn modelId="{DAC1754A-4471-4486-9618-4148EF7E7423}" type="presParOf" srcId="{CB255094-BB13-4BA0-8E8D-F27BB3BE6546}" destId="{C81BA290-0CA5-4F80-B4DA-5236A8BD88BD}" srcOrd="2" destOrd="0" presId="urn:microsoft.com/office/officeart/2009/3/layout/HorizontalOrganizationChart"/>
    <dgm:cxn modelId="{F70A2C65-E8FA-4FAA-8713-1FCF0B0CB4F5}" type="presParOf" srcId="{CB255094-BB13-4BA0-8E8D-F27BB3BE6546}" destId="{97261CBD-CAED-457A-B3B3-16E3B9863E60}" srcOrd="3" destOrd="0" presId="urn:microsoft.com/office/officeart/2009/3/layout/HorizontalOrganizationChart"/>
    <dgm:cxn modelId="{C33049DE-C394-4D75-B903-9C3A3D9FAC96}" type="presParOf" srcId="{97261CBD-CAED-457A-B3B3-16E3B9863E60}" destId="{375C0688-7BD1-47B1-9E7D-276BF2B43E46}" srcOrd="0" destOrd="0" presId="urn:microsoft.com/office/officeart/2009/3/layout/HorizontalOrganizationChart"/>
    <dgm:cxn modelId="{D1ADF406-6DAD-460B-93E1-24210320D899}" type="presParOf" srcId="{375C0688-7BD1-47B1-9E7D-276BF2B43E46}" destId="{5763CD90-0CA6-4BCD-96F7-CC1150F5FC41}" srcOrd="0" destOrd="0" presId="urn:microsoft.com/office/officeart/2009/3/layout/HorizontalOrganizationChart"/>
    <dgm:cxn modelId="{CBAB0913-3465-4BBA-80C6-9CD0E28C34BC}" type="presParOf" srcId="{375C0688-7BD1-47B1-9E7D-276BF2B43E46}" destId="{633B9B57-0B0D-45D2-A340-D4F41C49E6FC}" srcOrd="1" destOrd="0" presId="urn:microsoft.com/office/officeart/2009/3/layout/HorizontalOrganizationChart"/>
    <dgm:cxn modelId="{07F100AE-D6E2-476B-8F5D-04BDC661ECF4}" type="presParOf" srcId="{97261CBD-CAED-457A-B3B3-16E3B9863E60}" destId="{C239B6DF-905E-4AA2-BCF0-EFFA606F619E}" srcOrd="1" destOrd="0" presId="urn:microsoft.com/office/officeart/2009/3/layout/HorizontalOrganizationChart"/>
    <dgm:cxn modelId="{50C74068-8EDA-407A-A6FE-8121237B823C}" type="presParOf" srcId="{97261CBD-CAED-457A-B3B3-16E3B9863E60}" destId="{C2689BFA-1B33-4B8B-B106-5D5A01B46F9D}" srcOrd="2" destOrd="0" presId="urn:microsoft.com/office/officeart/2009/3/layout/HorizontalOrganizationChart"/>
    <dgm:cxn modelId="{161FAE04-8692-4959-966C-1F82EABADA00}" type="presParOf" srcId="{CB255094-BB13-4BA0-8E8D-F27BB3BE6546}" destId="{EA3F6BDD-BA17-42A3-9C34-009FAD3964BC}" srcOrd="4" destOrd="0" presId="urn:microsoft.com/office/officeart/2009/3/layout/HorizontalOrganizationChart"/>
    <dgm:cxn modelId="{F25C6D8D-A0DB-495D-A2BB-36D3BD1C7A66}" type="presParOf" srcId="{CB255094-BB13-4BA0-8E8D-F27BB3BE6546}" destId="{167F691C-BB61-4167-B4E6-24404A82F387}" srcOrd="5" destOrd="0" presId="urn:microsoft.com/office/officeart/2009/3/layout/HorizontalOrganizationChart"/>
    <dgm:cxn modelId="{B23C6222-E31B-4A1E-A609-01F61F53DC55}" type="presParOf" srcId="{167F691C-BB61-4167-B4E6-24404A82F387}" destId="{83FCE8F9-5997-409F-9DF4-548309AD1B06}" srcOrd="0" destOrd="0" presId="urn:microsoft.com/office/officeart/2009/3/layout/HorizontalOrganizationChart"/>
    <dgm:cxn modelId="{7FAADD90-EA71-4E87-9305-3DB0E171F7E2}" type="presParOf" srcId="{83FCE8F9-5997-409F-9DF4-548309AD1B06}" destId="{A195D303-3FA5-460D-BC0B-009518588C88}" srcOrd="0" destOrd="0" presId="urn:microsoft.com/office/officeart/2009/3/layout/HorizontalOrganizationChart"/>
    <dgm:cxn modelId="{5A4496A1-10E1-45F3-BD44-5BD06EA3909A}" type="presParOf" srcId="{83FCE8F9-5997-409F-9DF4-548309AD1B06}" destId="{509F053B-B687-4E43-BE25-395E56953DC8}" srcOrd="1" destOrd="0" presId="urn:microsoft.com/office/officeart/2009/3/layout/HorizontalOrganizationChart"/>
    <dgm:cxn modelId="{3C25D519-4DFF-424D-B1DC-BCDF5349C99E}" type="presParOf" srcId="{167F691C-BB61-4167-B4E6-24404A82F387}" destId="{FF3B6F3C-71FE-4604-99E4-34DB2D79A258}" srcOrd="1" destOrd="0" presId="urn:microsoft.com/office/officeart/2009/3/layout/HorizontalOrganizationChart"/>
    <dgm:cxn modelId="{3D708F20-9F37-42BD-BFE0-6052C37B6B19}" type="presParOf" srcId="{167F691C-BB61-4167-B4E6-24404A82F387}" destId="{D1139BC0-189E-4151-99E7-64B48593F546}" srcOrd="2" destOrd="0" presId="urn:microsoft.com/office/officeart/2009/3/layout/HorizontalOrganizationChart"/>
    <dgm:cxn modelId="{435FBCC5-849D-4913-B179-D6A0824FA7C8}" type="presParOf" srcId="{CB255094-BB13-4BA0-8E8D-F27BB3BE6546}" destId="{13B6EC89-408C-424A-8BD6-94510231425A}" srcOrd="6" destOrd="0" presId="urn:microsoft.com/office/officeart/2009/3/layout/HorizontalOrganizationChart"/>
    <dgm:cxn modelId="{054D6F61-E8A6-455D-8A00-DD7D2606904B}" type="presParOf" srcId="{CB255094-BB13-4BA0-8E8D-F27BB3BE6546}" destId="{7BE2CCD7-A548-46F9-9B15-A8C3E66A1246}" srcOrd="7" destOrd="0" presId="urn:microsoft.com/office/officeart/2009/3/layout/HorizontalOrganizationChart"/>
    <dgm:cxn modelId="{1B44C65F-474D-4A5A-8FB2-F39A6E800803}" type="presParOf" srcId="{7BE2CCD7-A548-46F9-9B15-A8C3E66A1246}" destId="{09D45024-4C7A-4D64-9138-0C74536B819A}" srcOrd="0" destOrd="0" presId="urn:microsoft.com/office/officeart/2009/3/layout/HorizontalOrganizationChart"/>
    <dgm:cxn modelId="{27D33771-7E1C-4291-8AF1-A1CA4D1E6E9A}" type="presParOf" srcId="{09D45024-4C7A-4D64-9138-0C74536B819A}" destId="{CFD5DB37-5AE4-4638-9067-1020885BB696}" srcOrd="0" destOrd="0" presId="urn:microsoft.com/office/officeart/2009/3/layout/HorizontalOrganizationChart"/>
    <dgm:cxn modelId="{6891539F-A77A-4983-A256-39F056981711}" type="presParOf" srcId="{09D45024-4C7A-4D64-9138-0C74536B819A}" destId="{AFE37215-7BD5-4837-9A87-8673EBCB67EE}" srcOrd="1" destOrd="0" presId="urn:microsoft.com/office/officeart/2009/3/layout/HorizontalOrganizationChart"/>
    <dgm:cxn modelId="{A9FA3644-1DB4-41B0-A9B1-DC6125641DD0}" type="presParOf" srcId="{7BE2CCD7-A548-46F9-9B15-A8C3E66A1246}" destId="{1788CDB3-EB0E-4C3A-96BB-F1C7681707F7}" srcOrd="1" destOrd="0" presId="urn:microsoft.com/office/officeart/2009/3/layout/HorizontalOrganizationChart"/>
    <dgm:cxn modelId="{672FC183-8502-40AA-B8BB-FA7560E78125}" type="presParOf" srcId="{7BE2CCD7-A548-46F9-9B15-A8C3E66A1246}" destId="{17B54D40-C07E-4952-BAF0-BCABD34F5C62}" srcOrd="2" destOrd="0" presId="urn:microsoft.com/office/officeart/2009/3/layout/HorizontalOrganizationChart"/>
    <dgm:cxn modelId="{1DF4F24D-5904-44CC-987E-F1B8041EA691}" type="presParOf" srcId="{CB255094-BB13-4BA0-8E8D-F27BB3BE6546}" destId="{067505B6-31C4-4DA5-B4FF-ECA8259021F2}" srcOrd="8" destOrd="0" presId="urn:microsoft.com/office/officeart/2009/3/layout/HorizontalOrganizationChart"/>
    <dgm:cxn modelId="{0FE7F996-F134-45EE-9698-B791D2684CB6}" type="presParOf" srcId="{CB255094-BB13-4BA0-8E8D-F27BB3BE6546}" destId="{B0DA9491-403D-464F-BB82-8FCFD3E71233}" srcOrd="9" destOrd="0" presId="urn:microsoft.com/office/officeart/2009/3/layout/HorizontalOrganizationChart"/>
    <dgm:cxn modelId="{8005DA9C-3551-4CA2-9926-45FF04145B63}" type="presParOf" srcId="{B0DA9491-403D-464F-BB82-8FCFD3E71233}" destId="{13D69E7B-2DFA-43C0-A686-8C1F77C52006}" srcOrd="0" destOrd="0" presId="urn:microsoft.com/office/officeart/2009/3/layout/HorizontalOrganizationChart"/>
    <dgm:cxn modelId="{0E3D1A79-E1EE-4A9D-AE44-8A78DFAFD14A}" type="presParOf" srcId="{13D69E7B-2DFA-43C0-A686-8C1F77C52006}" destId="{D278A97B-462F-493B-8B01-2078BB5DAC82}" srcOrd="0" destOrd="0" presId="urn:microsoft.com/office/officeart/2009/3/layout/HorizontalOrganizationChart"/>
    <dgm:cxn modelId="{221F4E15-3148-4C99-94CD-4291EA11F025}" type="presParOf" srcId="{13D69E7B-2DFA-43C0-A686-8C1F77C52006}" destId="{8EB7BE83-6C3C-4B7A-9E82-FF22D8B0A0D5}" srcOrd="1" destOrd="0" presId="urn:microsoft.com/office/officeart/2009/3/layout/HorizontalOrganizationChart"/>
    <dgm:cxn modelId="{BEE500B3-4AA3-487E-99F0-BAF1DE216DD8}" type="presParOf" srcId="{B0DA9491-403D-464F-BB82-8FCFD3E71233}" destId="{B47E28F5-E49B-44E5-8CC0-445FE302BCB0}" srcOrd="1" destOrd="0" presId="urn:microsoft.com/office/officeart/2009/3/layout/HorizontalOrganizationChart"/>
    <dgm:cxn modelId="{354DE07C-2528-40F9-8528-CFC56FF9114A}" type="presParOf" srcId="{B0DA9491-403D-464F-BB82-8FCFD3E71233}" destId="{87D8BABC-1E14-42F9-A2C5-B9C6258F03AC}" srcOrd="2" destOrd="0" presId="urn:microsoft.com/office/officeart/2009/3/layout/HorizontalOrganizationChart"/>
    <dgm:cxn modelId="{5292FAA8-31BF-4BBA-9AEE-AFF0065D6C0A}" type="presParOf" srcId="{CB255094-BB13-4BA0-8E8D-F27BB3BE6546}" destId="{5E52758C-B1A6-4854-B6EE-97221EA392D5}" srcOrd="10" destOrd="0" presId="urn:microsoft.com/office/officeart/2009/3/layout/HorizontalOrganizationChart"/>
    <dgm:cxn modelId="{910B5061-2654-475F-908F-8F14F54AA983}" type="presParOf" srcId="{CB255094-BB13-4BA0-8E8D-F27BB3BE6546}" destId="{C19E35F1-EB68-472A-B71F-CE08A02AC9CF}" srcOrd="11" destOrd="0" presId="urn:microsoft.com/office/officeart/2009/3/layout/HorizontalOrganizationChart"/>
    <dgm:cxn modelId="{142C9B62-6EC6-4C5A-80F3-A7B3B8E73298}" type="presParOf" srcId="{C19E35F1-EB68-472A-B71F-CE08A02AC9CF}" destId="{6EE85D11-56AE-4B5A-A682-5D710CA5A5B0}" srcOrd="0" destOrd="0" presId="urn:microsoft.com/office/officeart/2009/3/layout/HorizontalOrganizationChart"/>
    <dgm:cxn modelId="{2317D0E1-B665-4491-ACEB-FAA7E97092EF}" type="presParOf" srcId="{6EE85D11-56AE-4B5A-A682-5D710CA5A5B0}" destId="{2D913E80-E7FD-4692-B109-A7254C7E2B3D}" srcOrd="0" destOrd="0" presId="urn:microsoft.com/office/officeart/2009/3/layout/HorizontalOrganizationChart"/>
    <dgm:cxn modelId="{4EA9FCFF-98E6-4203-A601-2A0B7153CCBC}" type="presParOf" srcId="{6EE85D11-56AE-4B5A-A682-5D710CA5A5B0}" destId="{CD6A505C-300A-46CF-B294-C37923B3890F}" srcOrd="1" destOrd="0" presId="urn:microsoft.com/office/officeart/2009/3/layout/HorizontalOrganizationChart"/>
    <dgm:cxn modelId="{7E4E7652-7E15-416D-BE33-86C23376F510}" type="presParOf" srcId="{C19E35F1-EB68-472A-B71F-CE08A02AC9CF}" destId="{9A6377CE-96E1-4722-AF68-F338621CF1A0}" srcOrd="1" destOrd="0" presId="urn:microsoft.com/office/officeart/2009/3/layout/HorizontalOrganizationChart"/>
    <dgm:cxn modelId="{250F3E78-3C8C-4590-A826-73EA1832BFEA}" type="presParOf" srcId="{C19E35F1-EB68-472A-B71F-CE08A02AC9CF}" destId="{E16308AE-C1AA-4E94-911D-D5264AFE52C3}" srcOrd="2" destOrd="0" presId="urn:microsoft.com/office/officeart/2009/3/layout/HorizontalOrganizationChart"/>
    <dgm:cxn modelId="{C8AB46DD-2229-4996-BA16-353DAA446938}" type="presParOf" srcId="{CB255094-BB13-4BA0-8E8D-F27BB3BE6546}" destId="{51A0498A-7BB1-4F9B-98BF-15C7C5EC66B2}" srcOrd="12" destOrd="0" presId="urn:microsoft.com/office/officeart/2009/3/layout/HorizontalOrganizationChart"/>
    <dgm:cxn modelId="{CA4427A7-0ABE-4708-84FB-37FD2B43823E}" type="presParOf" srcId="{CB255094-BB13-4BA0-8E8D-F27BB3BE6546}" destId="{09FC8351-CB12-43CB-88BE-3C923E8D8294}" srcOrd="13" destOrd="0" presId="urn:microsoft.com/office/officeart/2009/3/layout/HorizontalOrganizationChart"/>
    <dgm:cxn modelId="{07345178-83AE-4D5D-9AEB-FC9191EE0E43}" type="presParOf" srcId="{09FC8351-CB12-43CB-88BE-3C923E8D8294}" destId="{3F97F619-2492-49A6-910E-14E57358D26C}" srcOrd="0" destOrd="0" presId="urn:microsoft.com/office/officeart/2009/3/layout/HorizontalOrganizationChart"/>
    <dgm:cxn modelId="{8E9F53E4-190A-42E1-ACFE-E4D7AFA857ED}" type="presParOf" srcId="{3F97F619-2492-49A6-910E-14E57358D26C}" destId="{0CCC510F-3BA3-4153-9712-F49DF1DE6421}" srcOrd="0" destOrd="0" presId="urn:microsoft.com/office/officeart/2009/3/layout/HorizontalOrganizationChart"/>
    <dgm:cxn modelId="{D3C11E63-760B-481B-BD4A-F03697DC2EDD}" type="presParOf" srcId="{3F97F619-2492-49A6-910E-14E57358D26C}" destId="{78463F59-4205-40A0-BF77-204EC6923B80}" srcOrd="1" destOrd="0" presId="urn:microsoft.com/office/officeart/2009/3/layout/HorizontalOrganizationChart"/>
    <dgm:cxn modelId="{2C34BA8E-279B-4511-AFEC-7F4ED75611BB}" type="presParOf" srcId="{09FC8351-CB12-43CB-88BE-3C923E8D8294}" destId="{F9AF61B1-050C-464D-81B2-55724FB6905B}" srcOrd="1" destOrd="0" presId="urn:microsoft.com/office/officeart/2009/3/layout/HorizontalOrganizationChart"/>
    <dgm:cxn modelId="{AD192E31-E159-4F02-B60D-3968E571245F}" type="presParOf" srcId="{09FC8351-CB12-43CB-88BE-3C923E8D8294}" destId="{7A29E61D-6D75-4577-A116-6F278563C686}" srcOrd="2" destOrd="0" presId="urn:microsoft.com/office/officeart/2009/3/layout/HorizontalOrganizationChart"/>
    <dgm:cxn modelId="{F75BBDA0-DC60-4CD1-9E8B-CA54DD121EBC}" type="presParOf" srcId="{7F7E0451-EC92-47CB-A50D-A1A2E5F615F6}" destId="{F3169B08-8A6D-4588-8CFB-EB00E92D79DB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A0498A-7BB1-4F9B-98BF-15C7C5EC66B2}">
      <dsp:nvSpPr>
        <dsp:cNvPr id="0" name=""/>
        <dsp:cNvSpPr/>
      </dsp:nvSpPr>
      <dsp:spPr>
        <a:xfrm>
          <a:off x="3859582" y="3136899"/>
          <a:ext cx="431176" cy="2905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5588" y="0"/>
              </a:lnTo>
              <a:lnTo>
                <a:pt x="215588" y="2905103"/>
              </a:lnTo>
              <a:lnTo>
                <a:pt x="431176" y="2905103"/>
              </a:lnTo>
            </a:path>
          </a:pathLst>
        </a:custGeom>
        <a:noFill/>
        <a:ln w="28575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52758C-B1A6-4854-B6EE-97221EA392D5}">
      <dsp:nvSpPr>
        <dsp:cNvPr id="0" name=""/>
        <dsp:cNvSpPr/>
      </dsp:nvSpPr>
      <dsp:spPr>
        <a:xfrm>
          <a:off x="3859582" y="3136899"/>
          <a:ext cx="431176" cy="20806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5588" y="0"/>
              </a:lnTo>
              <a:lnTo>
                <a:pt x="215588" y="2080633"/>
              </a:lnTo>
              <a:lnTo>
                <a:pt x="431176" y="2080633"/>
              </a:lnTo>
            </a:path>
          </a:pathLst>
        </a:custGeom>
        <a:noFill/>
        <a:ln w="28575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7505B6-31C4-4DA5-B4FF-ECA8259021F2}">
      <dsp:nvSpPr>
        <dsp:cNvPr id="0" name=""/>
        <dsp:cNvSpPr/>
      </dsp:nvSpPr>
      <dsp:spPr>
        <a:xfrm>
          <a:off x="3859582" y="3136899"/>
          <a:ext cx="431176" cy="11844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5588" y="0"/>
              </a:lnTo>
              <a:lnTo>
                <a:pt x="215588" y="1184498"/>
              </a:lnTo>
              <a:lnTo>
                <a:pt x="431176" y="1184498"/>
              </a:lnTo>
            </a:path>
          </a:pathLst>
        </a:custGeom>
        <a:noFill/>
        <a:ln w="28575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B6EC89-408C-424A-8BD6-94510231425A}">
      <dsp:nvSpPr>
        <dsp:cNvPr id="0" name=""/>
        <dsp:cNvSpPr/>
      </dsp:nvSpPr>
      <dsp:spPr>
        <a:xfrm>
          <a:off x="3859582" y="3136899"/>
          <a:ext cx="431176" cy="2015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5588" y="0"/>
              </a:lnTo>
              <a:lnTo>
                <a:pt x="215588" y="201540"/>
              </a:lnTo>
              <a:lnTo>
                <a:pt x="431176" y="201540"/>
              </a:lnTo>
            </a:path>
          </a:pathLst>
        </a:custGeom>
        <a:noFill/>
        <a:ln w="28575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3F6BDD-BA17-42A3-9C34-009FAD3964BC}">
      <dsp:nvSpPr>
        <dsp:cNvPr id="0" name=""/>
        <dsp:cNvSpPr/>
      </dsp:nvSpPr>
      <dsp:spPr>
        <a:xfrm>
          <a:off x="3859582" y="2229566"/>
          <a:ext cx="431176" cy="907333"/>
        </a:xfrm>
        <a:custGeom>
          <a:avLst/>
          <a:gdLst/>
          <a:ahLst/>
          <a:cxnLst/>
          <a:rect l="0" t="0" r="0" b="0"/>
          <a:pathLst>
            <a:path>
              <a:moveTo>
                <a:pt x="0" y="907333"/>
              </a:moveTo>
              <a:lnTo>
                <a:pt x="215588" y="907333"/>
              </a:lnTo>
              <a:lnTo>
                <a:pt x="215588" y="0"/>
              </a:lnTo>
              <a:lnTo>
                <a:pt x="431176" y="0"/>
              </a:lnTo>
            </a:path>
          </a:pathLst>
        </a:custGeom>
        <a:noFill/>
        <a:ln w="28575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1BA290-0CA5-4F80-B4DA-5236A8BD88BD}">
      <dsp:nvSpPr>
        <dsp:cNvPr id="0" name=""/>
        <dsp:cNvSpPr/>
      </dsp:nvSpPr>
      <dsp:spPr>
        <a:xfrm>
          <a:off x="3859582" y="1207708"/>
          <a:ext cx="431176" cy="1929191"/>
        </a:xfrm>
        <a:custGeom>
          <a:avLst/>
          <a:gdLst/>
          <a:ahLst/>
          <a:cxnLst/>
          <a:rect l="0" t="0" r="0" b="0"/>
          <a:pathLst>
            <a:path>
              <a:moveTo>
                <a:pt x="0" y="1929191"/>
              </a:moveTo>
              <a:lnTo>
                <a:pt x="215588" y="1929191"/>
              </a:lnTo>
              <a:lnTo>
                <a:pt x="215588" y="0"/>
              </a:lnTo>
              <a:lnTo>
                <a:pt x="431176" y="0"/>
              </a:lnTo>
            </a:path>
          </a:pathLst>
        </a:custGeom>
        <a:noFill/>
        <a:ln w="28575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9D2569-E81F-43D7-911A-3A8BDD97039F}">
      <dsp:nvSpPr>
        <dsp:cNvPr id="0" name=""/>
        <dsp:cNvSpPr/>
      </dsp:nvSpPr>
      <dsp:spPr>
        <a:xfrm>
          <a:off x="3859582" y="307614"/>
          <a:ext cx="431176" cy="2829285"/>
        </a:xfrm>
        <a:custGeom>
          <a:avLst/>
          <a:gdLst/>
          <a:ahLst/>
          <a:cxnLst/>
          <a:rect l="0" t="0" r="0" b="0"/>
          <a:pathLst>
            <a:path>
              <a:moveTo>
                <a:pt x="0" y="2829285"/>
              </a:moveTo>
              <a:lnTo>
                <a:pt x="215588" y="2829285"/>
              </a:lnTo>
              <a:lnTo>
                <a:pt x="215588" y="0"/>
              </a:lnTo>
              <a:lnTo>
                <a:pt x="431176" y="0"/>
              </a:lnTo>
            </a:path>
          </a:pathLst>
        </a:custGeom>
        <a:noFill/>
        <a:ln w="28575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91E294-A4F2-4D22-9594-5AC2E0246F3B}">
      <dsp:nvSpPr>
        <dsp:cNvPr id="0" name=""/>
        <dsp:cNvSpPr/>
      </dsp:nvSpPr>
      <dsp:spPr>
        <a:xfrm>
          <a:off x="587898" y="2111182"/>
          <a:ext cx="3271683" cy="2051434"/>
        </a:xfrm>
        <a:prstGeom prst="roundRect">
          <a:avLst/>
        </a:prstGeom>
        <a:noFill/>
        <a:ln w="381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zh-TW" altLang="en-US" sz="2800" b="1" kern="1200" dirty="0">
            <a:solidFill>
              <a:srgbClr val="F5C949"/>
            </a:solidFill>
            <a:latin typeface="Noto Sans CJK TC Black" panose="020B0A00000000000000" pitchFamily="34" charset="-120"/>
            <a:ea typeface="Noto Sans CJK TC Black" panose="020B0A00000000000000" pitchFamily="34" charset="-120"/>
            <a:cs typeface="+mn-cs"/>
          </a:endParaRPr>
        </a:p>
      </dsp:txBody>
      <dsp:txXfrm>
        <a:off x="688041" y="2211325"/>
        <a:ext cx="3071397" cy="1851148"/>
      </dsp:txXfrm>
    </dsp:sp>
    <dsp:sp modelId="{D5A5736E-CE47-4FC9-A49A-B5187DF0F295}">
      <dsp:nvSpPr>
        <dsp:cNvPr id="0" name=""/>
        <dsp:cNvSpPr/>
      </dsp:nvSpPr>
      <dsp:spPr>
        <a:xfrm>
          <a:off x="4290759" y="1636"/>
          <a:ext cx="4668437" cy="611957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b="1" kern="1200" dirty="0">
              <a:solidFill>
                <a:schemeClr val="tx1"/>
              </a:solidFill>
              <a:ea typeface="Noto Sans CJK TC Black" panose="020B0A00000000000000" pitchFamily="34" charset="-120"/>
              <a:cs typeface="+mn-cs"/>
            </a:rPr>
            <a:t>法律未要求原告證明犯罪之關鍵要素</a:t>
          </a:r>
          <a:endParaRPr lang="zh-TW" altLang="en-US" sz="2000" b="1" kern="1200" dirty="0">
            <a:solidFill>
              <a:schemeClr val="tx1"/>
            </a:solidFill>
            <a:latin typeface="Noto Sans CJK TC Black" panose="020B0A00000000000000" pitchFamily="34" charset="-120"/>
            <a:ea typeface="Noto Sans CJK TC Black" panose="020B0A00000000000000" pitchFamily="34" charset="-120"/>
            <a:cs typeface="+mn-cs"/>
          </a:endParaRPr>
        </a:p>
      </dsp:txBody>
      <dsp:txXfrm>
        <a:off x="4320632" y="31509"/>
        <a:ext cx="4608691" cy="552211"/>
      </dsp:txXfrm>
    </dsp:sp>
    <dsp:sp modelId="{5763CD90-0CA6-4BCD-96F7-CC1150F5FC41}">
      <dsp:nvSpPr>
        <dsp:cNvPr id="0" name=""/>
        <dsp:cNvSpPr/>
      </dsp:nvSpPr>
      <dsp:spPr>
        <a:xfrm>
          <a:off x="4290759" y="883078"/>
          <a:ext cx="4571358" cy="649259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b="1" kern="1200" dirty="0">
              <a:solidFill>
                <a:schemeClr val="tx1"/>
              </a:solidFill>
              <a:ea typeface="Noto Sans CJK TC Black" panose="020B0A00000000000000" pitchFamily="34" charset="-120"/>
              <a:cs typeface="+mn-cs"/>
            </a:rPr>
            <a:t>法律仍處罰真實陳述或意見陳述</a:t>
          </a:r>
        </a:p>
      </dsp:txBody>
      <dsp:txXfrm>
        <a:off x="4322453" y="914772"/>
        <a:ext cx="4507970" cy="585871"/>
      </dsp:txXfrm>
    </dsp:sp>
    <dsp:sp modelId="{A195D303-3FA5-460D-BC0B-009518588C88}">
      <dsp:nvSpPr>
        <dsp:cNvPr id="0" name=""/>
        <dsp:cNvSpPr/>
      </dsp:nvSpPr>
      <dsp:spPr>
        <a:xfrm>
          <a:off x="4290759" y="1801823"/>
          <a:ext cx="4782678" cy="855485"/>
        </a:xfrm>
        <a:prstGeom prst="roundRect">
          <a:avLst/>
        </a:prstGeom>
        <a:noFill/>
        <a:ln w="38100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b="1" kern="1200" dirty="0">
              <a:solidFill>
                <a:srgbClr val="552391"/>
              </a:solidFill>
              <a:ea typeface="Noto Sans CJK TC Black" panose="020B0A00000000000000" pitchFamily="34" charset="-120"/>
              <a:cs typeface="+mn-cs"/>
            </a:rPr>
            <a:t>保護公共機構、國家象徵或旗幟或國家本身聲譽</a:t>
          </a:r>
          <a:endParaRPr lang="zh-TW" altLang="en-US" sz="2000" b="1" kern="1200" dirty="0">
            <a:solidFill>
              <a:srgbClr val="552391"/>
            </a:solidFill>
            <a:latin typeface="Arial" panose="020B0604020202020204" pitchFamily="34" charset="0"/>
            <a:ea typeface="Noto Sans CJK TC Bold" panose="020B0800000000000000" pitchFamily="34" charset="-120"/>
            <a:cs typeface="Arial" panose="020B0604020202020204" pitchFamily="34" charset="0"/>
          </a:endParaRPr>
        </a:p>
      </dsp:txBody>
      <dsp:txXfrm>
        <a:off x="4332520" y="1843584"/>
        <a:ext cx="4699156" cy="771963"/>
      </dsp:txXfrm>
    </dsp:sp>
    <dsp:sp modelId="{CFD5DB37-5AE4-4638-9067-1020885BB696}">
      <dsp:nvSpPr>
        <dsp:cNvPr id="0" name=""/>
        <dsp:cNvSpPr/>
      </dsp:nvSpPr>
      <dsp:spPr>
        <a:xfrm>
          <a:off x="4290759" y="2926794"/>
          <a:ext cx="5534866" cy="823291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b="1" kern="1200" dirty="0">
              <a:solidFill>
                <a:schemeClr val="tx1"/>
              </a:solidFill>
              <a:ea typeface="Noto Sans CJK TC Black" panose="020B0A00000000000000" pitchFamily="34" charset="-120"/>
              <a:cs typeface="+mn-cs"/>
            </a:rPr>
            <a:t>未要求公職人員與公眾人物容忍比一般公民更大程度之批評力</a:t>
          </a:r>
        </a:p>
      </dsp:txBody>
      <dsp:txXfrm>
        <a:off x="4330949" y="2966984"/>
        <a:ext cx="5454486" cy="742911"/>
      </dsp:txXfrm>
    </dsp:sp>
    <dsp:sp modelId="{D278A97B-462F-493B-8B01-2078BB5DAC82}">
      <dsp:nvSpPr>
        <dsp:cNvPr id="0" name=""/>
        <dsp:cNvSpPr/>
      </dsp:nvSpPr>
      <dsp:spPr>
        <a:xfrm>
          <a:off x="4290759" y="4019572"/>
          <a:ext cx="6023195" cy="603652"/>
        </a:xfrm>
        <a:prstGeom prst="roundRect">
          <a:avLst/>
        </a:prstGeom>
        <a:noFill/>
        <a:ln w="38100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b="1" kern="1200" dirty="0">
              <a:solidFill>
                <a:srgbClr val="552391"/>
              </a:solidFill>
              <a:ea typeface="Noto Sans CJK TC Black" panose="020B0A00000000000000" pitchFamily="34" charset="-120"/>
              <a:cs typeface="+mn-cs"/>
            </a:rPr>
            <a:t>保護信仰、思想流派、意識形態、宗教、宗教符號</a:t>
          </a:r>
          <a:endParaRPr lang="zh-TW" altLang="en-US" sz="2000" b="1" kern="1200" dirty="0">
            <a:solidFill>
              <a:srgbClr val="552391"/>
            </a:solidFill>
            <a:latin typeface="Noto Sans CJK TC Black" panose="020B0A00000000000000" pitchFamily="34" charset="-120"/>
            <a:ea typeface="Noto Sans CJK TC Black" panose="020B0A00000000000000" pitchFamily="34" charset="-120"/>
            <a:cs typeface="+mn-cs"/>
          </a:endParaRPr>
        </a:p>
      </dsp:txBody>
      <dsp:txXfrm>
        <a:off x="4320227" y="4049040"/>
        <a:ext cx="5964259" cy="544716"/>
      </dsp:txXfrm>
    </dsp:sp>
    <dsp:sp modelId="{2D913E80-E7FD-4692-B109-A7254C7E2B3D}">
      <dsp:nvSpPr>
        <dsp:cNvPr id="0" name=""/>
        <dsp:cNvSpPr/>
      </dsp:nvSpPr>
      <dsp:spPr>
        <a:xfrm>
          <a:off x="4290759" y="4892710"/>
          <a:ext cx="5322252" cy="649647"/>
        </a:xfrm>
        <a:prstGeom prst="roundRect">
          <a:avLst/>
        </a:prstGeom>
        <a:noFill/>
        <a:ln w="38100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TW" altLang="en-US" sz="2000" b="1" kern="1200" dirty="0">
              <a:solidFill>
                <a:srgbClr val="552391"/>
              </a:solidFill>
              <a:ea typeface="Noto Sans CJK TC Black" panose="020B0A00000000000000" pitchFamily="34" charset="-120"/>
              <a:cs typeface="+mn-cs"/>
            </a:rPr>
            <a:t>使用團體誹謗之概念處罰非屬煽動仇恨之言論</a:t>
          </a:r>
          <a:endParaRPr lang="en-US" altLang="zh-TW" sz="2000" b="1" kern="1200" dirty="0">
            <a:solidFill>
              <a:srgbClr val="552391"/>
            </a:solidFill>
            <a:latin typeface="Noto Sans CJK TC Black" panose="020B0A00000000000000" pitchFamily="34" charset="-120"/>
            <a:ea typeface="Noto Sans CJK TC Black" panose="020B0A00000000000000" pitchFamily="34" charset="-120"/>
            <a:cs typeface="+mn-cs"/>
          </a:endParaRPr>
        </a:p>
      </dsp:txBody>
      <dsp:txXfrm>
        <a:off x="4322472" y="4924423"/>
        <a:ext cx="5258826" cy="586221"/>
      </dsp:txXfrm>
    </dsp:sp>
    <dsp:sp modelId="{0CCC510F-3BA3-4153-9712-F49DF1DE6421}">
      <dsp:nvSpPr>
        <dsp:cNvPr id="0" name=""/>
        <dsp:cNvSpPr/>
      </dsp:nvSpPr>
      <dsp:spPr>
        <a:xfrm>
          <a:off x="4290759" y="5811843"/>
          <a:ext cx="2694100" cy="46032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rgbClr val="5523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b="1" kern="1200" dirty="0">
              <a:solidFill>
                <a:schemeClr val="tx1"/>
              </a:solidFill>
              <a:ea typeface="Noto Sans CJK TC Black" panose="020B0A00000000000000" pitchFamily="34" charset="-120"/>
              <a:cs typeface="+mn-cs"/>
            </a:rPr>
            <a:t>過分嚴厲的制裁</a:t>
          </a:r>
          <a:endParaRPr lang="zh-TW" altLang="en-US" sz="2000" b="1" kern="1200" dirty="0">
            <a:solidFill>
              <a:schemeClr val="tx1"/>
            </a:solidFill>
            <a:latin typeface="Noto Sans CJK TC Black" panose="020B0A00000000000000" pitchFamily="34" charset="-120"/>
            <a:ea typeface="Noto Sans CJK TC Black" panose="020B0A00000000000000" pitchFamily="34" charset="-120"/>
            <a:cs typeface="+mn-cs"/>
          </a:endParaRPr>
        </a:p>
      </dsp:txBody>
      <dsp:txXfrm>
        <a:off x="4313230" y="5834314"/>
        <a:ext cx="2649158" cy="415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A5B670-BF3D-4ED9-B668-248CF1C8693A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17DE2-B3F1-464C-9085-AC9E1C4C5FE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8875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DD22CF-9C19-4C54-8892-7D491683A7C2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62CBB0-DA63-4371-9AFB-B71662BED11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0457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4330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5115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824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2636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A7C4A3-2872-4D0B-AE1E-794DB17DCF5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024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3024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3243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5428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0969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9485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1892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        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6444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2CBB0-DA63-4371-9AFB-B71662BED112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3477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101016"/>
          </a:xfrm>
        </p:spPr>
        <p:txBody>
          <a:bodyPr anchor="b"/>
          <a:lstStyle>
            <a:lvl1pPr>
              <a:defRPr sz="32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 sz="2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74" y="1679510"/>
            <a:ext cx="4030225" cy="418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74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34" y="93262"/>
            <a:ext cx="1550135" cy="161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71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183" y="5123723"/>
            <a:ext cx="1550135" cy="161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60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449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957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5426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74453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62481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83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BE62F-BA77-48FD-B704-CE1E5E2C9DBD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390-FDA4-4DCE-95E0-85B97283847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文字版面配置區 7"/>
          <p:cNvSpPr>
            <a:spLocks noGrp="1"/>
          </p:cNvSpPr>
          <p:nvPr>
            <p:ph type="body" sz="quarter" idx="13"/>
          </p:nvPr>
        </p:nvSpPr>
        <p:spPr>
          <a:xfrm>
            <a:off x="609600" y="1557338"/>
            <a:ext cx="10972800" cy="467995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39061250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83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FE810-EA1B-477A-9583-8640D408F79C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390-FDA4-4DCE-95E0-85B97283847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圖片版面配置區 7"/>
          <p:cNvSpPr>
            <a:spLocks noGrp="1"/>
          </p:cNvSpPr>
          <p:nvPr>
            <p:ph type="pic" sz="quarter" idx="13"/>
          </p:nvPr>
        </p:nvSpPr>
        <p:spPr>
          <a:xfrm>
            <a:off x="609600" y="1557338"/>
            <a:ext cx="10972800" cy="4679950"/>
          </a:xfr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28887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BD328-A883-4498-9464-5BB988089F0C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4447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Pr>
        <a:solidFill>
          <a:srgbClr val="5F2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2873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672C-69EE-46F7-8254-67E13C89FB31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06403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447C-8DA6-46C1-AFF2-EB9348570E60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16359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EBF8-8CFA-42CF-B73D-7C28234CC603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88644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4E5A3-E35D-48E7-8003-FD680CBF9781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97929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81E-2676-4568-AB28-355BE1AFFBB3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4191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C1B9-EA90-4290-9B32-01A0F46364F5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54763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A5D4-E30A-434D-8D85-E7D1F281FBDC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11823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27FAA-71B8-4C6E-A7EC-BF4D6AF26860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11267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F2526-C463-43C2-8490-F28E4A5C180D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15793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5F90-4364-4F3E-BD37-D10B46C55D26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7481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>
      <p:bgPr>
        <a:solidFill>
          <a:srgbClr val="5F2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97169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E24-A209-41FD-A7F9-C04859A13DB4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57872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210B-D7E4-436C-8427-6B168414B306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7074119" y="1238243"/>
            <a:ext cx="2442746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object 7"/>
          <p:cNvSpPr/>
          <p:nvPr userDrawn="1"/>
        </p:nvSpPr>
        <p:spPr>
          <a:xfrm>
            <a:off x="11039856" y="0"/>
            <a:ext cx="1152525" cy="6858000"/>
          </a:xfrm>
          <a:custGeom>
            <a:avLst/>
            <a:gdLst/>
            <a:ahLst/>
            <a:cxnLst/>
            <a:rect l="l" t="t" r="r" b="b"/>
            <a:pathLst>
              <a:path w="1152525" h="6858000">
                <a:moveTo>
                  <a:pt x="0" y="6858000"/>
                </a:moveTo>
                <a:lnTo>
                  <a:pt x="1152144" y="6858000"/>
                </a:lnTo>
                <a:lnTo>
                  <a:pt x="1152144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5F239F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object 8"/>
          <p:cNvSpPr/>
          <p:nvPr userDrawn="1"/>
        </p:nvSpPr>
        <p:spPr>
          <a:xfrm>
            <a:off x="11442192" y="335279"/>
            <a:ext cx="324611" cy="5471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object 10"/>
          <p:cNvSpPr txBox="1"/>
          <p:nvPr userDrawn="1"/>
        </p:nvSpPr>
        <p:spPr>
          <a:xfrm>
            <a:off x="11385042" y="987137"/>
            <a:ext cx="443230" cy="3311525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algn="ctr">
              <a:spcBef>
                <a:spcPts val="200"/>
              </a:spcBef>
            </a:pPr>
            <a:r>
              <a:rPr sz="1200" b="1" spc="-5" dirty="0">
                <a:solidFill>
                  <a:srgbClr val="FFFFFF"/>
                </a:solidFill>
                <a:latin typeface="微軟正黑體"/>
                <a:cs typeface="微軟正黑體"/>
              </a:rPr>
              <a:t>C</a:t>
            </a:r>
            <a:r>
              <a:rPr sz="1200" b="1" dirty="0">
                <a:solidFill>
                  <a:srgbClr val="FFFFFF"/>
                </a:solidFill>
                <a:latin typeface="微軟正黑體"/>
                <a:cs typeface="微軟正黑體"/>
              </a:rPr>
              <a:t>R</a:t>
            </a:r>
            <a:r>
              <a:rPr lang="en-US" altLang="zh-TW" sz="1200" b="1" dirty="0">
                <a:solidFill>
                  <a:srgbClr val="FFFFFF"/>
                </a:solidFill>
                <a:latin typeface="微軟正黑體"/>
                <a:cs typeface="微軟正黑體"/>
              </a:rPr>
              <a:t>C</a:t>
            </a:r>
            <a:endParaRPr sz="1200" dirty="0">
              <a:solidFill>
                <a:prstClr val="black"/>
              </a:solidFill>
              <a:latin typeface="微軟正黑體"/>
              <a:cs typeface="微軟正黑體"/>
            </a:endParaRPr>
          </a:p>
          <a:p>
            <a:pPr marL="106680" marR="98425" algn="just">
              <a:lnSpc>
                <a:spcPct val="101899"/>
              </a:lnSpc>
              <a:spcBef>
                <a:spcPts val="114"/>
              </a:spcBef>
            </a:pPr>
            <a:r>
              <a:rPr b="1" dirty="0" err="1">
                <a:solidFill>
                  <a:srgbClr val="FFFFFF"/>
                </a:solidFill>
                <a:latin typeface="微軟正黑體"/>
                <a:cs typeface="微軟正黑體"/>
              </a:rPr>
              <a:t>第二次國家報告國際審查</a:t>
            </a:r>
            <a:endParaRPr dirty="0">
              <a:solidFill>
                <a:prstClr val="black"/>
              </a:solidFill>
              <a:latin typeface="微軟正黑體"/>
              <a:cs typeface="微軟正黑體"/>
            </a:endParaRPr>
          </a:p>
        </p:txBody>
      </p:sp>
      <p:sp>
        <p:nvSpPr>
          <p:cNvPr id="10" name="object 5"/>
          <p:cNvSpPr/>
          <p:nvPr userDrawn="1"/>
        </p:nvSpPr>
        <p:spPr>
          <a:xfrm>
            <a:off x="11612880" y="4568952"/>
            <a:ext cx="0" cy="1404620"/>
          </a:xfrm>
          <a:custGeom>
            <a:avLst/>
            <a:gdLst/>
            <a:ahLst/>
            <a:cxnLst/>
            <a:rect l="l" t="t" r="r" b="b"/>
            <a:pathLst>
              <a:path h="1404620">
                <a:moveTo>
                  <a:pt x="0" y="0"/>
                </a:moveTo>
                <a:lnTo>
                  <a:pt x="0" y="1403997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070985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210B-D7E4-436C-8427-6B168414B306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7074119" y="1238243"/>
            <a:ext cx="2442746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96345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E44F2-3EFD-4C5E-99CE-0155DEEE9E26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7074119" y="1238243"/>
            <a:ext cx="2442746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43901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020A-9B56-42BA-A395-544371F4906A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7074119" y="1238243"/>
            <a:ext cx="2442746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36835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1063-62F3-4757-B0F0-5E2934DC9164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7074119" y="1238243"/>
            <a:ext cx="2442746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00375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BD3D5-02AA-40ED-8AAE-BF47C8C1AA40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7074119" y="1238243"/>
            <a:ext cx="2442746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30773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CA6C-9297-4596-AB81-B8023375F307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7074119" y="1238243"/>
            <a:ext cx="2442746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25278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13E3-3FBD-4D87-B016-2BECF0A673D5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7074119" y="1238243"/>
            <a:ext cx="2442746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13037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455DD-D2D7-4BEF-964F-424A48B68EDC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7074119" y="1238243"/>
            <a:ext cx="2442746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0472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章節標題">
    <p:bg>
      <p:bgPr>
        <a:solidFill>
          <a:srgbClr val="5458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497" y="145370"/>
            <a:ext cx="1377569" cy="14310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491012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269C-466F-4ABD-B51A-92C85D3CAB83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7074119" y="1238243"/>
            <a:ext cx="2442746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208966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5F837-CA76-4CEA-ABD9-64AF41C0A2CB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7074119" y="1238243"/>
            <a:ext cx="2442746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93499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2941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0A589074-0EE3-4317-AA34-A20594B49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9571-68BF-4C08-803C-B640075B8129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DC94FECB-69CF-4B38-9F9E-A4A2F8DE7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C7DB6ED-4F21-42FC-B980-F73B3A8B8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2AB6-15CF-4CCA-A383-E5C0D1A8FF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64474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2090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41630591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2090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710158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bg>
      <p:bgPr>
        <a:solidFill>
          <a:srgbClr val="5458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344" y="5312229"/>
            <a:ext cx="1377569" cy="14310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25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solidFill>
          <a:srgbClr val="AC97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98" y="4810113"/>
            <a:ext cx="1829493" cy="19004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593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bg>
      <p:bgPr>
        <a:solidFill>
          <a:srgbClr val="AC97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344" y="5312229"/>
            <a:ext cx="1377569" cy="14310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98132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標題投影片">
    <p:bg>
      <p:bgPr>
        <a:solidFill>
          <a:srgbClr val="A6A9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9" name="圖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962" y="4822521"/>
            <a:ext cx="1862988" cy="193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738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bg>
      <p:bgPr>
        <a:solidFill>
          <a:srgbClr val="A6A9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789" y="5199403"/>
            <a:ext cx="1477281" cy="153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008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4.tif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EAD46-8830-4405-A02A-DC0579509CD3}" type="datetimeFigureOut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81ED3-D0E1-4ACF-B6F3-AC9BCB9A1A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465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17898-AC45-45CE-B258-23855FA2BD8C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2D068-C310-4CF8-95EC-2F204C10BD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3509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1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E5DC6-EE6F-4D30-83C1-E2135BDED925}" type="datetime1">
              <a:rPr lang="zh-TW" altLang="en-US" smtClean="0"/>
              <a:t>2024/3/26</a:t>
            </a:fld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928341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CC637-F485-49B9-A89F-C969F36D722E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7" name="群組 6"/>
          <p:cNvGrpSpPr/>
          <p:nvPr userDrawn="1"/>
        </p:nvGrpSpPr>
        <p:grpSpPr>
          <a:xfrm>
            <a:off x="-19843" y="2"/>
            <a:ext cx="12211843" cy="115091"/>
            <a:chOff x="-19843" y="0"/>
            <a:chExt cx="14420056" cy="71561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666F3E3-A4F0-4395-B0BA-32BF54355E58}"/>
                </a:ext>
              </a:extLst>
            </p:cNvPr>
            <p:cNvSpPr/>
            <p:nvPr/>
          </p:nvSpPr>
          <p:spPr>
            <a:xfrm>
              <a:off x="-19843" y="1"/>
              <a:ext cx="3609974" cy="715610"/>
            </a:xfrm>
            <a:prstGeom prst="rect">
              <a:avLst/>
            </a:prstGeom>
            <a:solidFill>
              <a:srgbClr val="F4C8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A1DAB3B-E702-483C-AC79-CDE0A4612F6B}"/>
                </a:ext>
              </a:extLst>
            </p:cNvPr>
            <p:cNvSpPr/>
            <p:nvPr/>
          </p:nvSpPr>
          <p:spPr>
            <a:xfrm>
              <a:off x="3590132" y="0"/>
              <a:ext cx="3609974" cy="715609"/>
            </a:xfrm>
            <a:prstGeom prst="rect">
              <a:avLst/>
            </a:prstGeom>
            <a:solidFill>
              <a:srgbClr val="8D21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BB1B7B0-31A1-471C-A51E-558479E0D813}"/>
                </a:ext>
              </a:extLst>
            </p:cNvPr>
            <p:cNvSpPr/>
            <p:nvPr/>
          </p:nvSpPr>
          <p:spPr>
            <a:xfrm>
              <a:off x="7200107" y="1"/>
              <a:ext cx="3609974" cy="715608"/>
            </a:xfrm>
            <a:prstGeom prst="rect">
              <a:avLst/>
            </a:prstGeom>
            <a:solidFill>
              <a:srgbClr val="552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BD28C40-8204-4FA0-8C55-8294553A2CAA}"/>
                </a:ext>
              </a:extLst>
            </p:cNvPr>
            <p:cNvSpPr/>
            <p:nvPr/>
          </p:nvSpPr>
          <p:spPr>
            <a:xfrm>
              <a:off x="10770395" y="1"/>
              <a:ext cx="3629818" cy="715608"/>
            </a:xfrm>
            <a:prstGeom prst="rect">
              <a:avLst/>
            </a:prstGeom>
            <a:solidFill>
              <a:srgbClr val="4C3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" name="群組 11"/>
          <p:cNvGrpSpPr/>
          <p:nvPr userDrawn="1"/>
        </p:nvGrpSpPr>
        <p:grpSpPr>
          <a:xfrm rot="16200000">
            <a:off x="8713152" y="3379150"/>
            <a:ext cx="6858000" cy="99699"/>
            <a:chOff x="-19843" y="0"/>
            <a:chExt cx="14420056" cy="715611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666F3E3-A4F0-4395-B0BA-32BF54355E58}"/>
                </a:ext>
              </a:extLst>
            </p:cNvPr>
            <p:cNvSpPr/>
            <p:nvPr/>
          </p:nvSpPr>
          <p:spPr>
            <a:xfrm>
              <a:off x="-19843" y="1"/>
              <a:ext cx="3609974" cy="715610"/>
            </a:xfrm>
            <a:prstGeom prst="rect">
              <a:avLst/>
            </a:prstGeom>
            <a:solidFill>
              <a:srgbClr val="F4C8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A1DAB3B-E702-483C-AC79-CDE0A4612F6B}"/>
                </a:ext>
              </a:extLst>
            </p:cNvPr>
            <p:cNvSpPr/>
            <p:nvPr/>
          </p:nvSpPr>
          <p:spPr>
            <a:xfrm>
              <a:off x="3590132" y="0"/>
              <a:ext cx="3609974" cy="715609"/>
            </a:xfrm>
            <a:prstGeom prst="rect">
              <a:avLst/>
            </a:prstGeom>
            <a:solidFill>
              <a:srgbClr val="8D21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BB1B7B0-31A1-471C-A51E-558479E0D813}"/>
                </a:ext>
              </a:extLst>
            </p:cNvPr>
            <p:cNvSpPr/>
            <p:nvPr/>
          </p:nvSpPr>
          <p:spPr>
            <a:xfrm>
              <a:off x="7200107" y="1"/>
              <a:ext cx="3609974" cy="715608"/>
            </a:xfrm>
            <a:prstGeom prst="rect">
              <a:avLst/>
            </a:prstGeom>
            <a:solidFill>
              <a:srgbClr val="552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BD28C40-8204-4FA0-8C55-8294553A2CAA}"/>
                </a:ext>
              </a:extLst>
            </p:cNvPr>
            <p:cNvSpPr/>
            <p:nvPr/>
          </p:nvSpPr>
          <p:spPr>
            <a:xfrm>
              <a:off x="10770395" y="1"/>
              <a:ext cx="3629818" cy="715608"/>
            </a:xfrm>
            <a:prstGeom prst="rect">
              <a:avLst/>
            </a:prstGeom>
            <a:solidFill>
              <a:srgbClr val="4C3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7" name="群組 16"/>
          <p:cNvGrpSpPr/>
          <p:nvPr userDrawn="1"/>
        </p:nvGrpSpPr>
        <p:grpSpPr>
          <a:xfrm rot="5400000">
            <a:off x="-3325828" y="3421077"/>
            <a:ext cx="6742906" cy="130940"/>
            <a:chOff x="-19843" y="0"/>
            <a:chExt cx="14420056" cy="715611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666F3E3-A4F0-4395-B0BA-32BF54355E58}"/>
                </a:ext>
              </a:extLst>
            </p:cNvPr>
            <p:cNvSpPr/>
            <p:nvPr/>
          </p:nvSpPr>
          <p:spPr>
            <a:xfrm>
              <a:off x="-19843" y="1"/>
              <a:ext cx="3609974" cy="715610"/>
            </a:xfrm>
            <a:prstGeom prst="rect">
              <a:avLst/>
            </a:prstGeom>
            <a:solidFill>
              <a:srgbClr val="F4C8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A1DAB3B-E702-483C-AC79-CDE0A4612F6B}"/>
                </a:ext>
              </a:extLst>
            </p:cNvPr>
            <p:cNvSpPr/>
            <p:nvPr/>
          </p:nvSpPr>
          <p:spPr>
            <a:xfrm>
              <a:off x="3590132" y="0"/>
              <a:ext cx="3609974" cy="715609"/>
            </a:xfrm>
            <a:prstGeom prst="rect">
              <a:avLst/>
            </a:prstGeom>
            <a:solidFill>
              <a:srgbClr val="8D21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BB1B7B0-31A1-471C-A51E-558479E0D813}"/>
                </a:ext>
              </a:extLst>
            </p:cNvPr>
            <p:cNvSpPr/>
            <p:nvPr/>
          </p:nvSpPr>
          <p:spPr>
            <a:xfrm>
              <a:off x="7200107" y="1"/>
              <a:ext cx="3609974" cy="715608"/>
            </a:xfrm>
            <a:prstGeom prst="rect">
              <a:avLst/>
            </a:prstGeom>
            <a:solidFill>
              <a:srgbClr val="552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BD28C40-8204-4FA0-8C55-8294553A2CAA}"/>
                </a:ext>
              </a:extLst>
            </p:cNvPr>
            <p:cNvSpPr/>
            <p:nvPr/>
          </p:nvSpPr>
          <p:spPr>
            <a:xfrm>
              <a:off x="10770395" y="1"/>
              <a:ext cx="3629818" cy="715608"/>
            </a:xfrm>
            <a:prstGeom prst="rect">
              <a:avLst/>
            </a:prstGeom>
            <a:solidFill>
              <a:srgbClr val="4C3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2" name="群組 21"/>
          <p:cNvGrpSpPr/>
          <p:nvPr userDrawn="1"/>
        </p:nvGrpSpPr>
        <p:grpSpPr>
          <a:xfrm rot="10800000">
            <a:off x="26632" y="6752342"/>
            <a:ext cx="12165365" cy="112154"/>
            <a:chOff x="-19843" y="0"/>
            <a:chExt cx="14420056" cy="715611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666F3E3-A4F0-4395-B0BA-32BF54355E58}"/>
                </a:ext>
              </a:extLst>
            </p:cNvPr>
            <p:cNvSpPr/>
            <p:nvPr/>
          </p:nvSpPr>
          <p:spPr>
            <a:xfrm>
              <a:off x="-19843" y="1"/>
              <a:ext cx="3609974" cy="715610"/>
            </a:xfrm>
            <a:prstGeom prst="rect">
              <a:avLst/>
            </a:prstGeom>
            <a:solidFill>
              <a:srgbClr val="F4C8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6A1DAB3B-E702-483C-AC79-CDE0A4612F6B}"/>
                </a:ext>
              </a:extLst>
            </p:cNvPr>
            <p:cNvSpPr/>
            <p:nvPr/>
          </p:nvSpPr>
          <p:spPr>
            <a:xfrm>
              <a:off x="3590132" y="0"/>
              <a:ext cx="3609974" cy="715609"/>
            </a:xfrm>
            <a:prstGeom prst="rect">
              <a:avLst/>
            </a:prstGeom>
            <a:solidFill>
              <a:srgbClr val="8D21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BB1B7B0-31A1-471C-A51E-558479E0D813}"/>
                </a:ext>
              </a:extLst>
            </p:cNvPr>
            <p:cNvSpPr/>
            <p:nvPr/>
          </p:nvSpPr>
          <p:spPr>
            <a:xfrm>
              <a:off x="7200107" y="1"/>
              <a:ext cx="3609974" cy="715608"/>
            </a:xfrm>
            <a:prstGeom prst="rect">
              <a:avLst/>
            </a:prstGeom>
            <a:solidFill>
              <a:srgbClr val="552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BD28C40-8204-4FA0-8C55-8294553A2CAA}"/>
                </a:ext>
              </a:extLst>
            </p:cNvPr>
            <p:cNvSpPr/>
            <p:nvPr/>
          </p:nvSpPr>
          <p:spPr>
            <a:xfrm>
              <a:off x="10770395" y="1"/>
              <a:ext cx="3629818" cy="715608"/>
            </a:xfrm>
            <a:prstGeom prst="rect">
              <a:avLst/>
            </a:prstGeom>
            <a:solidFill>
              <a:srgbClr val="4C3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1923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2.wdp"/><Relationship Id="rId9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1464" y="-200008"/>
            <a:ext cx="3466407" cy="7173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TW" altLang="en-US" sz="24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153400" y="3386934"/>
            <a:ext cx="3873500" cy="2709066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r>
              <a:rPr lang="en-US" altLang="zh-TW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110</a:t>
            </a: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年度憲二字第</a:t>
            </a:r>
            <a:r>
              <a:rPr lang="en-US" altLang="zh-TW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247</a:t>
            </a: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</a:t>
            </a:r>
            <a:b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110</a:t>
            </a: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年度憲二字第</a:t>
            </a:r>
            <a:r>
              <a:rPr lang="en-US" altLang="zh-TW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404</a:t>
            </a: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</a:t>
            </a:r>
            <a:b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年度憲二字第</a:t>
            </a:r>
            <a:r>
              <a:rPr lang="en-US" altLang="zh-TW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113</a:t>
            </a: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</a:t>
            </a:r>
            <a:b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年度憲二字第</a:t>
            </a:r>
            <a:r>
              <a:rPr lang="en-US" altLang="zh-TW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55</a:t>
            </a: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</a:t>
            </a:r>
            <a:b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年度憲二字第</a:t>
            </a:r>
            <a:r>
              <a:rPr lang="en-US" altLang="zh-TW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56</a:t>
            </a: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</a:t>
            </a:r>
            <a:b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會台字第</a:t>
            </a:r>
            <a:r>
              <a:rPr lang="en-US" altLang="zh-TW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13751</a:t>
            </a:r>
            <a:r>
              <a:rPr lang="zh-TW" altLang="en-US" sz="22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</a:t>
            </a:r>
            <a:br>
              <a:rPr lang="zh-TW" altLang="en-US" sz="2800" b="1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800" b="1" spc="3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251680" y="6437812"/>
            <a:ext cx="2473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TW" sz="16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2023</a:t>
            </a:r>
            <a:r>
              <a:rPr lang="zh-TW" altLang="en-US" sz="16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16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16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16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</a:t>
            </a:r>
            <a:r>
              <a:rPr lang="zh-TW" altLang="en-US" sz="16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日憲法法庭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932" y="109817"/>
            <a:ext cx="3239470" cy="1510007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2386207" y="4343184"/>
            <a:ext cx="172354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>
              <a:lnSpc>
                <a:spcPct val="150000"/>
              </a:lnSpc>
            </a:pPr>
            <a:endParaRPr lang="en-US" altLang="zh-TW" sz="40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</a:pPr>
            <a:r>
              <a:rPr lang="zh-TW" altLang="en-US" sz="4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高涌誠</a:t>
            </a:r>
          </a:p>
        </p:txBody>
      </p:sp>
      <p:cxnSp>
        <p:nvCxnSpPr>
          <p:cNvPr id="9" name="直線接點 8"/>
          <p:cNvCxnSpPr/>
          <p:nvPr/>
        </p:nvCxnSpPr>
        <p:spPr>
          <a:xfrm flipV="1">
            <a:off x="1740285" y="4343185"/>
            <a:ext cx="1296000" cy="5555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字方塊 9"/>
          <p:cNvSpPr txBox="1"/>
          <p:nvPr/>
        </p:nvSpPr>
        <p:spPr>
          <a:xfrm>
            <a:off x="1629746" y="386704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報告人</a:t>
            </a:r>
          </a:p>
        </p:txBody>
      </p:sp>
      <p:sp>
        <p:nvSpPr>
          <p:cNvPr id="11" name="矩形 10"/>
          <p:cNvSpPr/>
          <p:nvPr/>
        </p:nvSpPr>
        <p:spPr>
          <a:xfrm>
            <a:off x="4794402" y="1820103"/>
            <a:ext cx="78930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TW" altLang="en-US" sz="54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誹謗罪與言論自由</a:t>
            </a:r>
          </a:p>
        </p:txBody>
      </p:sp>
    </p:spTree>
    <p:extLst>
      <p:ext uri="{BB962C8B-B14F-4D97-AF65-F5344CB8AC3E}">
        <p14:creationId xmlns:p14="http://schemas.microsoft.com/office/powerpoint/2010/main" val="3408308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7475" y="326164"/>
            <a:ext cx="10887710" cy="6400800"/>
          </a:xfrm>
          <a:custGeom>
            <a:avLst/>
            <a:gdLst/>
            <a:ahLst/>
            <a:cxnLst/>
            <a:rect l="l" t="t" r="r" b="b"/>
            <a:pathLst>
              <a:path w="11040110" h="6858000">
                <a:moveTo>
                  <a:pt x="0" y="6858000"/>
                </a:moveTo>
                <a:lnTo>
                  <a:pt x="11039856" y="6858000"/>
                </a:lnTo>
                <a:lnTo>
                  <a:pt x="1103985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CFAF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476101" y="6204000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01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02027" y="1495576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1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43498" y="3654044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3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32830" y="4682744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4</a:t>
            </a: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29147" y="5644083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5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1612880" y="4568952"/>
            <a:ext cx="0" cy="1404620"/>
          </a:xfrm>
          <a:custGeom>
            <a:avLst/>
            <a:gdLst/>
            <a:ahLst/>
            <a:cxnLst/>
            <a:rect l="l" t="t" r="r" b="b"/>
            <a:pathLst>
              <a:path h="1404620">
                <a:moveTo>
                  <a:pt x="0" y="0"/>
                </a:moveTo>
                <a:lnTo>
                  <a:pt x="0" y="1403997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object 7"/>
          <p:cNvSpPr txBox="1"/>
          <p:nvPr/>
        </p:nvSpPr>
        <p:spPr>
          <a:xfrm>
            <a:off x="5232508" y="3183036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新細明體" panose="02020500000000000000" pitchFamily="18" charset="-120"/>
                <a:cs typeface="微軟正黑體"/>
              </a:rPr>
              <a:t>2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28" name="object 7"/>
          <p:cNvSpPr txBox="1"/>
          <p:nvPr/>
        </p:nvSpPr>
        <p:spPr>
          <a:xfrm>
            <a:off x="5290506" y="4868408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新細明體" panose="02020500000000000000" pitchFamily="18" charset="-120"/>
                <a:cs typeface="微軟正黑體"/>
              </a:rPr>
              <a:t>3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2940" y="0"/>
            <a:ext cx="4109060" cy="652329"/>
          </a:xfrm>
          <a:prstGeom prst="rect">
            <a:avLst/>
          </a:prstGeom>
        </p:spPr>
      </p:pic>
      <p:sp>
        <p:nvSpPr>
          <p:cNvPr id="20" name="流程圖: 接點 19"/>
          <p:cNvSpPr/>
          <p:nvPr/>
        </p:nvSpPr>
        <p:spPr>
          <a:xfrm>
            <a:off x="969391" y="1032911"/>
            <a:ext cx="923397" cy="907017"/>
          </a:xfrm>
          <a:prstGeom prst="flowChartConnector">
            <a:avLst/>
          </a:prstGeom>
          <a:solidFill>
            <a:srgbClr val="F4C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C846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74260" y="1184057"/>
            <a:ext cx="99541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>
                <a:solidFill>
                  <a:srgbClr val="25252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</a:rPr>
              <a:t>有適當配套之情形下，應將誹謗罪除罪化</a:t>
            </a:r>
          </a:p>
          <a:p>
            <a:endParaRPr lang="zh-TW" altLang="en-US" sz="3200" b="1" dirty="0">
              <a:ea typeface="Noto Sans CJK TC Black" panose="020B0A00000000000000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1491134" y="1823248"/>
            <a:ext cx="9224211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914400" hangingPunc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依</a:t>
            </a:r>
            <a:r>
              <a:rPr lang="en-US" altLang="zh-TW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《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公政公約</a:t>
            </a:r>
            <a:r>
              <a:rPr lang="en-US" altLang="zh-TW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》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第</a:t>
            </a:r>
            <a:r>
              <a:rPr lang="en-US" altLang="zh-TW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19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條之意旨，聯合國呼籲應將誹謗罪除罪化，並在任何情況下，只認可在最嚴重案件中適用刑法。</a:t>
            </a:r>
            <a:endParaRPr lang="en-US" altLang="zh-TW" sz="2400" b="1" dirty="0">
              <a:solidFill>
                <a:prstClr val="black"/>
              </a:solidFill>
              <a:latin typeface="Noto Sans CJK TC Bold" panose="020B0800000000000000" pitchFamily="34" charset="-120"/>
              <a:ea typeface="Noto Sans CJK TC Bold" panose="020B0800000000000000" pitchFamily="34" charset="-120"/>
            </a:endParaRPr>
          </a:p>
          <a:p>
            <a:pPr marL="285750" lvl="0" indent="-285750" algn="just" defTabSz="914400" hangingPunc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考量網路匿名誹謗，如無國家公權力介入，被害人將</a:t>
            </a:r>
            <a:r>
              <a:rPr lang="zh-TW" altLang="en-US" sz="2400" b="1" dirty="0">
                <a:solidFill>
                  <a:schemeClr val="accent2">
                    <a:lumMod val="75000"/>
                  </a:schemeClr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難調查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知悉加害人</a:t>
            </a:r>
            <a:r>
              <a:rPr lang="zh-TW" altLang="en-US" sz="2400" b="1" dirty="0">
                <a:solidFill>
                  <a:schemeClr val="accent2">
                    <a:lumMod val="75000"/>
                  </a:schemeClr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真實身分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而無從救濟；如以民事求償全面取代刑事誹謗刑責，需先考量現行民事司法</a:t>
            </a:r>
            <a:r>
              <a:rPr lang="zh-TW" altLang="en-US" sz="2400" b="1" dirty="0">
                <a:solidFill>
                  <a:schemeClr val="accent2">
                    <a:lumMod val="75000"/>
                  </a:schemeClr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實務已不容許加害人強制道歉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，</a:t>
            </a:r>
            <a:r>
              <a:rPr lang="zh-TW" altLang="en-US" sz="2400" b="1" dirty="0">
                <a:solidFill>
                  <a:schemeClr val="accent2">
                    <a:lumMod val="75000"/>
                  </a:schemeClr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且慰撫金金額通常不高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，經常低於追訴時間及金錢成本，故於確保國家能對個人名譽提供有效保護之配套後，可將誹謗罪除罪化。</a:t>
            </a:r>
          </a:p>
        </p:txBody>
      </p:sp>
    </p:spTree>
    <p:extLst>
      <p:ext uri="{BB962C8B-B14F-4D97-AF65-F5344CB8AC3E}">
        <p14:creationId xmlns:p14="http://schemas.microsoft.com/office/powerpoint/2010/main" val="3937932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5170" y="288064"/>
            <a:ext cx="10887710" cy="6400800"/>
          </a:xfrm>
          <a:custGeom>
            <a:avLst/>
            <a:gdLst/>
            <a:ahLst/>
            <a:cxnLst/>
            <a:rect l="l" t="t" r="r" b="b"/>
            <a:pathLst>
              <a:path w="11040110" h="6858000">
                <a:moveTo>
                  <a:pt x="0" y="6858000"/>
                </a:moveTo>
                <a:lnTo>
                  <a:pt x="11039856" y="6858000"/>
                </a:lnTo>
                <a:lnTo>
                  <a:pt x="1103985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CFAF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476101" y="6204000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01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02027" y="1495576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1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43498" y="3654044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3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32830" y="4682744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4</a:t>
            </a: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29147" y="5644083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5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1612880" y="4568952"/>
            <a:ext cx="0" cy="1404620"/>
          </a:xfrm>
          <a:custGeom>
            <a:avLst/>
            <a:gdLst/>
            <a:ahLst/>
            <a:cxnLst/>
            <a:rect l="l" t="t" r="r" b="b"/>
            <a:pathLst>
              <a:path h="1404620">
                <a:moveTo>
                  <a:pt x="0" y="0"/>
                </a:moveTo>
                <a:lnTo>
                  <a:pt x="0" y="1403997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object 7"/>
          <p:cNvSpPr txBox="1"/>
          <p:nvPr/>
        </p:nvSpPr>
        <p:spPr>
          <a:xfrm>
            <a:off x="5232508" y="3183036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新細明體" panose="02020500000000000000" pitchFamily="18" charset="-120"/>
                <a:cs typeface="微軟正黑體"/>
              </a:rPr>
              <a:t>2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28" name="object 7"/>
          <p:cNvSpPr txBox="1"/>
          <p:nvPr/>
        </p:nvSpPr>
        <p:spPr>
          <a:xfrm>
            <a:off x="5290506" y="4868408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新細明體" panose="02020500000000000000" pitchFamily="18" charset="-120"/>
                <a:cs typeface="微軟正黑體"/>
              </a:rPr>
              <a:t>3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2940" y="0"/>
            <a:ext cx="4109060" cy="652329"/>
          </a:xfrm>
          <a:prstGeom prst="rect">
            <a:avLst/>
          </a:prstGeom>
        </p:spPr>
      </p:pic>
      <p:sp>
        <p:nvSpPr>
          <p:cNvPr id="20" name="流程圖: 接點 19"/>
          <p:cNvSpPr/>
          <p:nvPr/>
        </p:nvSpPr>
        <p:spPr>
          <a:xfrm>
            <a:off x="969391" y="1032911"/>
            <a:ext cx="923397" cy="907017"/>
          </a:xfrm>
          <a:prstGeom prst="flowChartConnector">
            <a:avLst/>
          </a:prstGeom>
          <a:solidFill>
            <a:srgbClr val="F4C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C846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4260" y="1184057"/>
            <a:ext cx="7160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>
                <a:ea typeface="Noto Sans CJK TC Black" panose="020B0A00000000000000"/>
              </a:rPr>
              <a:t>司法院釋字第</a:t>
            </a:r>
            <a:r>
              <a:rPr lang="en-US" altLang="zh-TW" sz="3200" b="1" dirty="0">
                <a:ea typeface="Noto Sans CJK TC Black" panose="020B0A00000000000000"/>
              </a:rPr>
              <a:t>509</a:t>
            </a:r>
            <a:r>
              <a:rPr lang="zh-TW" altLang="en-US" sz="3200" b="1" dirty="0">
                <a:ea typeface="Noto Sans CJK TC Black" panose="020B0A00000000000000"/>
              </a:rPr>
              <a:t>號解釋有補充之必要</a:t>
            </a:r>
          </a:p>
        </p:txBody>
      </p:sp>
      <p:sp>
        <p:nvSpPr>
          <p:cNvPr id="16" name="文字方塊 15"/>
          <p:cNvSpPr txBox="1"/>
          <p:nvPr/>
        </p:nvSpPr>
        <p:spPr>
          <a:xfrm>
            <a:off x="1556919" y="2248704"/>
            <a:ext cx="92242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914400" hangingPunc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釋字第</a:t>
            </a:r>
            <a:r>
              <a:rPr lang="en-US" altLang="zh-TW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509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號解釋判斷標準，是參諸蘇俊雄、吳庚大法官協同意見書意旨，「明知或因重大過失、輕率而致其所陳述與事實不符」，還是如學說所倡「合理查證」概念，並依個案情形建構不同程度之真實查證行為義務？此</a:t>
            </a:r>
            <a:r>
              <a:rPr lang="zh-TW" altLang="en-US" sz="2400" b="1" dirty="0">
                <a:solidFill>
                  <a:schemeClr val="accent2">
                    <a:lumMod val="75000"/>
                  </a:schemeClr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影響法院判決標準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究竟</a:t>
            </a:r>
            <a:r>
              <a:rPr lang="zh-TW" altLang="en-US" sz="2400" b="1" dirty="0">
                <a:solidFill>
                  <a:schemeClr val="accent2">
                    <a:lumMod val="75000"/>
                  </a:schemeClr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採「重大過失」抑或「輕過失」？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且此標準</a:t>
            </a:r>
            <a:r>
              <a:rPr lang="zh-TW" altLang="en-US" sz="2400" b="1" dirty="0">
                <a:solidFill>
                  <a:schemeClr val="accent2">
                    <a:lumMod val="75000"/>
                  </a:schemeClr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是否適用於一般人民？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憲法法庭似有必要藉此機會予以補充。</a:t>
            </a:r>
          </a:p>
        </p:txBody>
      </p:sp>
    </p:spTree>
    <p:extLst>
      <p:ext uri="{BB962C8B-B14F-4D97-AF65-F5344CB8AC3E}">
        <p14:creationId xmlns:p14="http://schemas.microsoft.com/office/powerpoint/2010/main" val="2724551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5170" y="326164"/>
            <a:ext cx="10887710" cy="6400800"/>
          </a:xfrm>
          <a:custGeom>
            <a:avLst/>
            <a:gdLst/>
            <a:ahLst/>
            <a:cxnLst/>
            <a:rect l="l" t="t" r="r" b="b"/>
            <a:pathLst>
              <a:path w="11040110" h="6858000">
                <a:moveTo>
                  <a:pt x="0" y="6858000"/>
                </a:moveTo>
                <a:lnTo>
                  <a:pt x="11039856" y="6858000"/>
                </a:lnTo>
                <a:lnTo>
                  <a:pt x="1103985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CFAF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476101" y="6204000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01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02027" y="1495576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1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43498" y="3654044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3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32830" y="4682744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4</a:t>
            </a: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29147" y="5644083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5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1612880" y="4568952"/>
            <a:ext cx="0" cy="1404620"/>
          </a:xfrm>
          <a:custGeom>
            <a:avLst/>
            <a:gdLst/>
            <a:ahLst/>
            <a:cxnLst/>
            <a:rect l="l" t="t" r="r" b="b"/>
            <a:pathLst>
              <a:path h="1404620">
                <a:moveTo>
                  <a:pt x="0" y="0"/>
                </a:moveTo>
                <a:lnTo>
                  <a:pt x="0" y="1403997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object 7"/>
          <p:cNvSpPr txBox="1"/>
          <p:nvPr/>
        </p:nvSpPr>
        <p:spPr>
          <a:xfrm>
            <a:off x="5232508" y="3183036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新細明體" panose="02020500000000000000" pitchFamily="18" charset="-120"/>
                <a:cs typeface="微軟正黑體"/>
              </a:rPr>
              <a:t>2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28" name="object 7"/>
          <p:cNvSpPr txBox="1"/>
          <p:nvPr/>
        </p:nvSpPr>
        <p:spPr>
          <a:xfrm>
            <a:off x="5290506" y="4868408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新細明體" panose="02020500000000000000" pitchFamily="18" charset="-120"/>
                <a:cs typeface="微軟正黑體"/>
              </a:rPr>
              <a:t>3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2940" y="0"/>
            <a:ext cx="4109060" cy="652329"/>
          </a:xfrm>
          <a:prstGeom prst="rect">
            <a:avLst/>
          </a:prstGeom>
        </p:spPr>
      </p:pic>
      <p:sp>
        <p:nvSpPr>
          <p:cNvPr id="20" name="流程圖: 接點 19"/>
          <p:cNvSpPr/>
          <p:nvPr/>
        </p:nvSpPr>
        <p:spPr>
          <a:xfrm>
            <a:off x="969391" y="1032911"/>
            <a:ext cx="923397" cy="907017"/>
          </a:xfrm>
          <a:prstGeom prst="flowChartConnector">
            <a:avLst/>
          </a:prstGeom>
          <a:solidFill>
            <a:srgbClr val="F4C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4C846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556919" y="2349810"/>
            <a:ext cx="9224211" cy="2241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914400" hangingPunc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國際審查委員會通過的結論性意見與建議，已再三建議我國為符合</a:t>
            </a:r>
            <a:r>
              <a:rPr lang="en-US" altLang="zh-TW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《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公政公約</a:t>
            </a:r>
            <a:r>
              <a:rPr lang="en-US" altLang="zh-TW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》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第</a:t>
            </a:r>
            <a:r>
              <a:rPr lang="en-US" altLang="zh-TW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20</a:t>
            </a:r>
            <a:r>
              <a:rPr lang="zh-TW" altLang="en-US" sz="2400" b="1" dirty="0">
                <a:solidFill>
                  <a:prstClr val="black"/>
                </a:solidFill>
                <a:latin typeface="Noto Sans CJK TC Bold" panose="020B0800000000000000" pitchFamily="34" charset="-120"/>
                <a:ea typeface="Noto Sans CJK TC Bold" panose="020B0800000000000000" pitchFamily="34" charset="-120"/>
              </a:rPr>
              <a:t>條意旨，國家應制定禁止鼓吹戰爭宣傳或仇恨性言論之法律，臺灣身為國際間重要之自由民主國家之一，對於上開國際法義務之履行應當責無旁貸。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374260" y="1184057"/>
            <a:ext cx="97763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>
                <a:solidFill>
                  <a:prstClr val="black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 panose="020B0604020202020204" pitchFamily="34" charset="0"/>
              </a:rPr>
              <a:t>呼籲國會制定禁止鼓吹戰爭宣傳或仇恨性言論之法律</a:t>
            </a:r>
          </a:p>
          <a:p>
            <a:endParaRPr lang="zh-TW" altLang="en-US" sz="3200" b="1" dirty="0">
              <a:ea typeface="Noto Sans CJK TC Black" panose="020B0A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4230953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1300914" y="3813268"/>
            <a:ext cx="7148111" cy="1344964"/>
          </a:xfrm>
        </p:spPr>
        <p:txBody>
          <a:bodyPr>
            <a:normAutofit/>
          </a:bodyPr>
          <a:lstStyle/>
          <a:p>
            <a:pPr algn="just"/>
            <a:r>
              <a:rPr lang="zh-TW" altLang="en-US" dirty="0"/>
              <a:t>保障人權，接軌國際</a:t>
            </a:r>
          </a:p>
        </p:txBody>
      </p:sp>
      <p:grpSp>
        <p:nvGrpSpPr>
          <p:cNvPr id="10" name="群組 9"/>
          <p:cNvGrpSpPr/>
          <p:nvPr/>
        </p:nvGrpSpPr>
        <p:grpSpPr>
          <a:xfrm>
            <a:off x="9058279" y="-36358"/>
            <a:ext cx="3373402" cy="7051524"/>
            <a:chOff x="4700693" y="709507"/>
            <a:chExt cx="2616060" cy="5468429"/>
          </a:xfrm>
        </p:grpSpPr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860" b="81840" l="4798" r="8750">
                          <a14:foregroundMark x1="7564" y1="49697" x2="7564" y2="496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5" t="42683" r="90882" b="21189"/>
            <a:stretch/>
          </p:blipFill>
          <p:spPr>
            <a:xfrm>
              <a:off x="4700693" y="3037840"/>
              <a:ext cx="589281" cy="2407920"/>
            </a:xfrm>
            <a:prstGeom prst="rect">
              <a:avLst/>
            </a:prstGeom>
            <a:noFill/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5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869" b="81845" l="6316" r="21727">
                          <a14:foregroundMark x1="14310" y1="23002" x2="14310" y2="2300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87" t="16768" r="83207" b="20121"/>
            <a:stretch/>
          </p:blipFill>
          <p:spPr>
            <a:xfrm>
              <a:off x="5240814" y="1971696"/>
              <a:ext cx="629920" cy="4206240"/>
            </a:xfrm>
            <a:prstGeom prst="rect">
              <a:avLst/>
            </a:prstGeom>
            <a:noFill/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869" b="81845" l="6316" r="21727">
                          <a14:foregroundMark x1="14310" y1="20521" x2="14310" y2="2052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69" t="17895" r="83816" b="20588"/>
            <a:stretch/>
          </p:blipFill>
          <p:spPr>
            <a:xfrm>
              <a:off x="5772136" y="1390827"/>
              <a:ext cx="530942" cy="4100052"/>
            </a:xfrm>
            <a:prstGeom prst="rect">
              <a:avLst/>
            </a:prstGeom>
            <a:noFill/>
          </p:spPr>
        </p:pic>
        <p:pic>
          <p:nvPicPr>
            <p:cNvPr id="20" name="圖片 19"/>
            <p:cNvPicPr>
              <a:picLocks noChangeAspect="1"/>
            </p:cNvPicPr>
            <p:nvPr/>
          </p:nvPicPr>
          <p:blipFill rotWithShape="1">
            <a:blip r:embed="rId7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840" b="72821" l="9794" r="25205">
                          <a14:foregroundMark x1="18036" y1="12107" x2="18036" y2="121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29" t="7622" r="80300" b="33270"/>
            <a:stretch/>
          </p:blipFill>
          <p:spPr>
            <a:xfrm>
              <a:off x="6266046" y="709507"/>
              <a:ext cx="539015" cy="3939495"/>
            </a:xfrm>
            <a:prstGeom prst="rect">
              <a:avLst/>
            </a:prstGeom>
            <a:noFill/>
          </p:spPr>
        </p:pic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8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109" b="39104" l="19757" r="23765">
                          <a14:foregroundMark x1="22354" y1="17010" x2="22354" y2="170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55" t="13419" r="76642" b="61453"/>
            <a:stretch/>
          </p:blipFill>
          <p:spPr>
            <a:xfrm>
              <a:off x="6787363" y="1091585"/>
              <a:ext cx="529390" cy="1674796"/>
            </a:xfrm>
            <a:prstGeom prst="rect">
              <a:avLst/>
            </a:prstGeom>
            <a:noFill/>
          </p:spPr>
        </p:pic>
      </p:grpSp>
      <p:pic>
        <p:nvPicPr>
          <p:cNvPr id="12" name="圖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085" y="906743"/>
            <a:ext cx="6233551" cy="290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38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圓角 2">
            <a:extLst>
              <a:ext uri="{FF2B5EF4-FFF2-40B4-BE49-F238E27FC236}">
                <a16:creationId xmlns:a16="http://schemas.microsoft.com/office/drawing/2014/main" id="{5E495EB3-9039-4462-B092-6CA07DAC0B1D}"/>
              </a:ext>
            </a:extLst>
          </p:cNvPr>
          <p:cNvSpPr/>
          <p:nvPr/>
        </p:nvSpPr>
        <p:spPr>
          <a:xfrm>
            <a:off x="678180" y="1395940"/>
            <a:ext cx="2857500" cy="533400"/>
          </a:xfrm>
          <a:prstGeom prst="roundRect">
            <a:avLst/>
          </a:prstGeom>
          <a:solidFill>
            <a:srgbClr val="F8D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人權宣言</a:t>
            </a:r>
          </a:p>
        </p:txBody>
      </p: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671E44EA-266C-4D58-8568-C38E00660F4D}"/>
              </a:ext>
            </a:extLst>
          </p:cNvPr>
          <p:cNvSpPr/>
          <p:nvPr/>
        </p:nvSpPr>
        <p:spPr>
          <a:xfrm>
            <a:off x="678180" y="2806700"/>
            <a:ext cx="2857500" cy="1009065"/>
          </a:xfrm>
          <a:prstGeom prst="roundRect">
            <a:avLst/>
          </a:prstGeom>
          <a:solidFill>
            <a:srgbClr val="F8D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公民與政治權利公約第</a:t>
            </a:r>
            <a:r>
              <a:rPr lang="en-US" altLang="zh-TW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19</a:t>
            </a:r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條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 idx="4294967295"/>
          </p:nvPr>
        </p:nvSpPr>
        <p:spPr>
          <a:xfrm>
            <a:off x="561694" y="43918"/>
            <a:ext cx="10515600" cy="1325563"/>
          </a:xfrm>
        </p:spPr>
        <p:txBody>
          <a:bodyPr/>
          <a:lstStyle/>
          <a:p>
            <a:pPr algn="ctr"/>
            <a:r>
              <a:rPr lang="zh-TW" altLang="en-US" b="1" dirty="0">
                <a:latin typeface="Noto Sans CJK TC Black" panose="020B0A00000000000000" pitchFamily="34" charset="-120"/>
                <a:ea typeface="Noto Sans CJK TC Black" panose="020B0A00000000000000" pitchFamily="34" charset="-120"/>
              </a:rPr>
              <a:t>國際人權公約對言論自由的保障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3812894" y="1369481"/>
            <a:ext cx="7264400" cy="1119719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人人有主張及發表自由之權；此項權利包括保持主張而不受干涉之自由，及經由任何方法不分國界以尋求、接收並傳播消息意見之自由</a:t>
            </a:r>
            <a:r>
              <a:rPr lang="zh-TW" altLang="en-US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。</a:t>
            </a:r>
          </a:p>
        </p:txBody>
      </p:sp>
      <p:sp>
        <p:nvSpPr>
          <p:cNvPr id="15" name="圓角矩形 14"/>
          <p:cNvSpPr/>
          <p:nvPr/>
        </p:nvSpPr>
        <p:spPr>
          <a:xfrm>
            <a:off x="3812894" y="2762775"/>
            <a:ext cx="7264400" cy="463025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zh-TW" altLang="en-US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人人有保持意見不受干預之權利。</a:t>
            </a:r>
            <a:endParaRPr lang="zh-TW" alt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Noto Sans CJK TC Black" panose="020B0A00000000000000"/>
            </a:endParaRPr>
          </a:p>
        </p:txBody>
      </p:sp>
      <p:sp>
        <p:nvSpPr>
          <p:cNvPr id="21" name="圓角矩形 20"/>
          <p:cNvSpPr/>
          <p:nvPr/>
        </p:nvSpPr>
        <p:spPr>
          <a:xfrm>
            <a:off x="3812894" y="3405450"/>
            <a:ext cx="7264400" cy="106495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2"/>
            </a:pPr>
            <a:r>
              <a:rPr lang="zh-TW" altLang="en-US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人人有發表自由之權利；此種權利包括以語言、文字或出版物、藝術或自己選擇之其他方式，不分國界，尋求、接受及傳播各種消息及思想之自由。</a:t>
            </a:r>
            <a:endParaRPr lang="zh-TW" alt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Noto Sans CJK TC Black" panose="020B0A00000000000000"/>
            </a:endParaRPr>
          </a:p>
        </p:txBody>
      </p:sp>
      <p:sp>
        <p:nvSpPr>
          <p:cNvPr id="22" name="圓角矩形 21"/>
          <p:cNvSpPr/>
          <p:nvPr/>
        </p:nvSpPr>
        <p:spPr>
          <a:xfrm>
            <a:off x="3812894" y="4650050"/>
            <a:ext cx="7264400" cy="154755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3"/>
            </a:pPr>
            <a:r>
              <a:rPr lang="zh-TW" altLang="en-US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本條第二項所載權利之行使，附有特別責任及義務，故得予以某種限制，但此種限制以經法律規定，且為下列各項所必要者為限：（一）尊重他人權利或名譽；（二）保障國家安全或公共秩序，或公共衛生或風化。</a:t>
            </a:r>
            <a:endParaRPr lang="zh-TW" alt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Noto Sans CJK TC Black" panose="020B0A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737053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圓角 2">
            <a:extLst>
              <a:ext uri="{FF2B5EF4-FFF2-40B4-BE49-F238E27FC236}">
                <a16:creationId xmlns:a16="http://schemas.microsoft.com/office/drawing/2014/main" id="{5E495EB3-9039-4462-B092-6CA07DAC0B1D}"/>
              </a:ext>
            </a:extLst>
          </p:cNvPr>
          <p:cNvSpPr/>
          <p:nvPr/>
        </p:nvSpPr>
        <p:spPr>
          <a:xfrm>
            <a:off x="649324" y="2132010"/>
            <a:ext cx="2857500" cy="1194861"/>
          </a:xfrm>
          <a:prstGeom prst="roundRect">
            <a:avLst/>
          </a:prstGeom>
          <a:solidFill>
            <a:srgbClr val="F8D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公民與政治權利公約第</a:t>
            </a:r>
            <a:r>
              <a:rPr lang="en-US" altLang="zh-TW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20</a:t>
            </a:r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條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 idx="4294967295"/>
          </p:nvPr>
        </p:nvSpPr>
        <p:spPr>
          <a:xfrm>
            <a:off x="561694" y="43918"/>
            <a:ext cx="10515600" cy="1325563"/>
          </a:xfrm>
        </p:spPr>
        <p:txBody>
          <a:bodyPr/>
          <a:lstStyle/>
          <a:p>
            <a:pPr algn="ctr"/>
            <a:r>
              <a:rPr lang="zh-TW" altLang="en-US" b="1" dirty="0">
                <a:latin typeface="Noto Sans CJK TC Black" panose="020B0A00000000000000" pitchFamily="34" charset="-120"/>
                <a:ea typeface="Noto Sans CJK TC Black" panose="020B0A00000000000000" pitchFamily="34" charset="-120"/>
              </a:rPr>
              <a:t>國際人權公約對言論自由的限制規定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3812894" y="2132010"/>
            <a:ext cx="7264400" cy="637119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任何鼓吹戰爭之宣傳，應以法律禁止之。</a:t>
            </a:r>
          </a:p>
        </p:txBody>
      </p:sp>
      <p:sp>
        <p:nvSpPr>
          <p:cNvPr id="15" name="圓角矩形 14"/>
          <p:cNvSpPr/>
          <p:nvPr/>
        </p:nvSpPr>
        <p:spPr>
          <a:xfrm>
            <a:off x="3812894" y="3011882"/>
            <a:ext cx="7264400" cy="1039551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 startAt="2"/>
            </a:pPr>
            <a:r>
              <a:rPr lang="zh-TW" altLang="en-US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任何鼓吹民族、種族或宗教仇恨之主張，構成煽動歧視、敵視或強暴者，應以法律禁止之。</a:t>
            </a:r>
            <a:endParaRPr lang="zh-TW" altLang="en-US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Noto Sans CJK TC Black" panose="020B0A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354010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圓角 2">
            <a:extLst>
              <a:ext uri="{FF2B5EF4-FFF2-40B4-BE49-F238E27FC236}">
                <a16:creationId xmlns:a16="http://schemas.microsoft.com/office/drawing/2014/main" id="{5E495EB3-9039-4462-B092-6CA07DAC0B1D}"/>
              </a:ext>
            </a:extLst>
          </p:cNvPr>
          <p:cNvSpPr/>
          <p:nvPr/>
        </p:nvSpPr>
        <p:spPr>
          <a:xfrm>
            <a:off x="678180" y="1395939"/>
            <a:ext cx="2857500" cy="623361"/>
          </a:xfrm>
          <a:prstGeom prst="roundRect">
            <a:avLst/>
          </a:prstGeom>
          <a:solidFill>
            <a:srgbClr val="F8D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第</a:t>
            </a:r>
            <a:r>
              <a:rPr lang="en-US" altLang="zh-TW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11</a:t>
            </a:r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點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 idx="4294967295"/>
          </p:nvPr>
        </p:nvSpPr>
        <p:spPr>
          <a:xfrm>
            <a:off x="561694" y="43918"/>
            <a:ext cx="10515600" cy="1325563"/>
          </a:xfrm>
        </p:spPr>
        <p:txBody>
          <a:bodyPr/>
          <a:lstStyle/>
          <a:p>
            <a:pPr algn="ctr"/>
            <a:r>
              <a:rPr lang="en-US" altLang="zh-TW" b="1" dirty="0">
                <a:latin typeface="Noto Sans CJK TC Black" panose="020B0A00000000000000" pitchFamily="34" charset="-120"/>
                <a:ea typeface="Noto Sans CJK TC Black" panose="020B0A00000000000000"/>
              </a:rPr>
              <a:t>201</a:t>
            </a:r>
            <a:r>
              <a:rPr lang="en-US" altLang="zh-TW" b="1" dirty="0">
                <a:latin typeface="Noto Sans CJK TC Black" panose="020B0A00000000000000" pitchFamily="34" charset="-120"/>
                <a:ea typeface="Noto Sans CJK TC Black" panose="020B0A00000000000000" pitchFamily="34" charset="-120"/>
              </a:rPr>
              <a:t>1</a:t>
            </a:r>
            <a:r>
              <a:rPr lang="zh-TW" altLang="en-US" b="1" dirty="0">
                <a:latin typeface="Noto Sans CJK TC Black" panose="020B0A00000000000000" pitchFamily="34" charset="-120"/>
                <a:ea typeface="Noto Sans CJK TC Black" panose="020B0A00000000000000" pitchFamily="34" charset="-120"/>
              </a:rPr>
              <a:t>年第</a:t>
            </a:r>
            <a:r>
              <a:rPr lang="en-US" altLang="zh-TW" b="1" dirty="0">
                <a:latin typeface="Noto Sans CJK TC Black" panose="020B0A00000000000000" pitchFamily="34" charset="-120"/>
                <a:ea typeface="Noto Sans CJK TC Black" panose="020B0A00000000000000" pitchFamily="34" charset="-120"/>
              </a:rPr>
              <a:t>34</a:t>
            </a:r>
            <a:r>
              <a:rPr lang="zh-TW" altLang="en-US" b="1" dirty="0">
                <a:latin typeface="Noto Sans CJK TC Black" panose="020B0A00000000000000" pitchFamily="34" charset="-120"/>
                <a:ea typeface="Noto Sans CJK TC Black" panose="020B0A00000000000000" pitchFamily="34" charset="-120"/>
              </a:rPr>
              <a:t>號一般性意見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3812894" y="1369481"/>
            <a:ext cx="7264400" cy="231430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公約第</a:t>
            </a:r>
            <a:r>
              <a:rPr lang="en-US" altLang="zh-TW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19</a:t>
            </a:r>
            <a:r>
              <a:rPr lang="zh-TW" altLang="en-US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條第</a:t>
            </a:r>
            <a:r>
              <a:rPr lang="en-US" altLang="zh-TW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2</a:t>
            </a:r>
            <a:r>
              <a:rPr lang="zh-TW" altLang="en-US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項關於言論自由之權利，包括表達和接受可傳遞給他人的各種形式思想和意見，其包括政治言論、關於個人和公共事務的評論、遊說、人權討論、新聞報導、文化和藝術言論、學說、宗教言論、商業廣告，甚至</a:t>
            </a:r>
            <a:r>
              <a:rPr lang="zh-TW" altLang="en-US" sz="2400" b="1" dirty="0">
                <a:solidFill>
                  <a:schemeClr val="accent2">
                    <a:lumMod val="75000"/>
                  </a:schemeClr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包括可能被認為極為冒犯的言論</a:t>
            </a:r>
            <a:r>
              <a:rPr lang="zh-TW" altLang="en-US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。</a:t>
            </a:r>
          </a:p>
        </p:txBody>
      </p:sp>
      <p:sp>
        <p:nvSpPr>
          <p:cNvPr id="15" name="圓角矩形 14"/>
          <p:cNvSpPr/>
          <p:nvPr/>
        </p:nvSpPr>
        <p:spPr>
          <a:xfrm>
            <a:off x="3812894" y="3912388"/>
            <a:ext cx="7264400" cy="2297911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公約第</a:t>
            </a:r>
            <a:r>
              <a:rPr lang="en-US" altLang="zh-TW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19</a:t>
            </a:r>
            <a:r>
              <a:rPr lang="zh-TW" altLang="en-US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條第</a:t>
            </a:r>
            <a:r>
              <a:rPr lang="en-US" altLang="zh-TW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2</a:t>
            </a:r>
            <a:r>
              <a:rPr lang="zh-TW" altLang="en-US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項所示權利之限制應以法律為之，且限制之理由僅限下列二者：一、尊重他人權利或名譽；二、保障國家安全或公共秩序，或公共衛生或風化。上開限制，尚</a:t>
            </a:r>
            <a:r>
              <a:rPr lang="zh-TW" altLang="en-US" sz="2400" b="1" dirty="0">
                <a:solidFill>
                  <a:schemeClr val="accent2">
                    <a:lumMod val="75000"/>
                  </a:schemeClr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須符合必要性和合比例性之嚴格</a:t>
            </a:r>
            <a:r>
              <a:rPr lang="zh-TW" altLang="en-US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判斷</a:t>
            </a:r>
            <a:r>
              <a:rPr lang="zh-TW" altLang="en-US" sz="2400" b="1" dirty="0">
                <a:solidFill>
                  <a:schemeClr val="accent2">
                    <a:lumMod val="75000"/>
                  </a:schemeClr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標準</a:t>
            </a:r>
            <a:r>
              <a:rPr lang="zh-TW" altLang="en-US" sz="24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。</a:t>
            </a:r>
          </a:p>
        </p:txBody>
      </p:sp>
      <p:sp>
        <p:nvSpPr>
          <p:cNvPr id="7" name="矩形: 圓角 2">
            <a:extLst>
              <a:ext uri="{FF2B5EF4-FFF2-40B4-BE49-F238E27FC236}">
                <a16:creationId xmlns:a16="http://schemas.microsoft.com/office/drawing/2014/main" id="{5E495EB3-9039-4462-B092-6CA07DAC0B1D}"/>
              </a:ext>
            </a:extLst>
          </p:cNvPr>
          <p:cNvSpPr/>
          <p:nvPr/>
        </p:nvSpPr>
        <p:spPr>
          <a:xfrm>
            <a:off x="678180" y="3752442"/>
            <a:ext cx="2857500" cy="623361"/>
          </a:xfrm>
          <a:prstGeom prst="roundRect">
            <a:avLst/>
          </a:prstGeom>
          <a:solidFill>
            <a:srgbClr val="F8D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第</a:t>
            </a:r>
            <a:r>
              <a:rPr lang="en-US" altLang="zh-TW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22</a:t>
            </a:r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點</a:t>
            </a:r>
          </a:p>
        </p:txBody>
      </p:sp>
    </p:spTree>
    <p:extLst>
      <p:ext uri="{BB962C8B-B14F-4D97-AF65-F5344CB8AC3E}">
        <p14:creationId xmlns:p14="http://schemas.microsoft.com/office/powerpoint/2010/main" val="3868686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圓角 2">
            <a:extLst>
              <a:ext uri="{FF2B5EF4-FFF2-40B4-BE49-F238E27FC236}">
                <a16:creationId xmlns:a16="http://schemas.microsoft.com/office/drawing/2014/main" id="{5E495EB3-9039-4462-B092-6CA07DAC0B1D}"/>
              </a:ext>
            </a:extLst>
          </p:cNvPr>
          <p:cNvSpPr/>
          <p:nvPr/>
        </p:nvSpPr>
        <p:spPr>
          <a:xfrm>
            <a:off x="551180" y="2708800"/>
            <a:ext cx="2857500" cy="623361"/>
          </a:xfrm>
          <a:prstGeom prst="roundRect">
            <a:avLst/>
          </a:prstGeom>
          <a:solidFill>
            <a:srgbClr val="F8D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第</a:t>
            </a:r>
            <a:r>
              <a:rPr lang="en-US" altLang="zh-TW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38</a:t>
            </a:r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點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3800194" y="882645"/>
            <a:ext cx="7464706" cy="214841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涉及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政治領域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及公共機構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公眾人物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的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公開辯論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情況下，公約尤其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高度重視不受限制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的言論。因此，儘管公眾人物也享有公約條款規定的權益，但不認為有辱社會名人的言論表達形式足以成為施加處罰的理由。</a:t>
            </a:r>
          </a:p>
        </p:txBody>
      </p:sp>
      <p:sp>
        <p:nvSpPr>
          <p:cNvPr id="5" name="圓角矩形 4"/>
          <p:cNvSpPr/>
          <p:nvPr/>
        </p:nvSpPr>
        <p:spPr>
          <a:xfrm>
            <a:off x="3800194" y="3332161"/>
            <a:ext cx="7518400" cy="296015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此外，所有公眾人物，包括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國家元首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及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政府首長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等行使最高政治權力的人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也應受到合理的批評及政治反對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。因此，委員會對涉及不敬、冒犯、不尊重機關、不尊重國旗及標誌、藐視國家元首及保護政府官員名譽等事項的法律表示關切，並且法律不能僅僅依據受到攻擊者的個人身分而給予更嚴厲處罰。締約國不得禁止對軍隊或行政管理部門等機構提出批評。</a:t>
            </a:r>
          </a:p>
        </p:txBody>
      </p:sp>
    </p:spTree>
    <p:extLst>
      <p:ext uri="{BB962C8B-B14F-4D97-AF65-F5344CB8AC3E}">
        <p14:creationId xmlns:p14="http://schemas.microsoft.com/office/powerpoint/2010/main" val="740523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圓角 2">
            <a:extLst>
              <a:ext uri="{FF2B5EF4-FFF2-40B4-BE49-F238E27FC236}">
                <a16:creationId xmlns:a16="http://schemas.microsoft.com/office/drawing/2014/main" id="{5E495EB3-9039-4462-B092-6CA07DAC0B1D}"/>
              </a:ext>
            </a:extLst>
          </p:cNvPr>
          <p:cNvSpPr/>
          <p:nvPr/>
        </p:nvSpPr>
        <p:spPr>
          <a:xfrm>
            <a:off x="614680" y="2500839"/>
            <a:ext cx="2857500" cy="623361"/>
          </a:xfrm>
          <a:prstGeom prst="roundRect">
            <a:avLst/>
          </a:prstGeom>
          <a:solidFill>
            <a:srgbClr val="F8D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第</a:t>
            </a:r>
            <a:r>
              <a:rPr lang="en-US" altLang="zh-TW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47</a:t>
            </a:r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點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3812894" y="304801"/>
            <a:ext cx="7896506" cy="1511299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應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謹慎擬定誹謗法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，以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確保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這些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法律符合第三項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，並且在實行中不會妨礙言論自由。所有此類法律，特別是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誹謗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相關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刑法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，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應包括捍衛真理等抗辯措施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，並且不得對性質未經核查的言論表達方式適用此類法律。</a:t>
            </a:r>
          </a:p>
        </p:txBody>
      </p:sp>
      <p:sp>
        <p:nvSpPr>
          <p:cNvPr id="2" name="圓角矩形 1"/>
          <p:cNvSpPr/>
          <p:nvPr/>
        </p:nvSpPr>
        <p:spPr>
          <a:xfrm>
            <a:off x="3812894" y="2094439"/>
            <a:ext cx="7896506" cy="2198161"/>
          </a:xfrm>
          <a:prstGeom prst="roundRect">
            <a:avLst/>
          </a:prstGeom>
          <a:noFill/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至少在關於公眾人物的評論方面，應考量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避免處罰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或者以其他方式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對錯誤但卻無惡意情況下發表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的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非法虛假言論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做出有罪判決。在任何情況下，均應將公眾對受批評事項的關注視作一種捍衛。締約國應注意避免採取過度懲罰性的措施和處罰。如相關，締約國應對勝訴方要求被告償還費用的申請做出適當限制。</a:t>
            </a:r>
          </a:p>
        </p:txBody>
      </p:sp>
      <p:sp>
        <p:nvSpPr>
          <p:cNvPr id="7" name="圓角矩形 6"/>
          <p:cNvSpPr/>
          <p:nvPr/>
        </p:nvSpPr>
        <p:spPr>
          <a:xfrm>
            <a:off x="3812894" y="4570939"/>
            <a:ext cx="7896506" cy="184256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締約國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應考量對誹謗行為免除刑事處罰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，並且在任何情況下，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只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應支援</a:t>
            </a:r>
            <a:r>
              <a:rPr lang="zh-TW" altLang="en-US" sz="24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在最嚴重案件中適用刑法</a:t>
            </a:r>
            <a:r>
              <a:rPr lang="zh-TW" altLang="en-US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，監禁絕不是適當的處罰。不允許締約國因刑事誹謗對某人提出指控卻不立即進行審判，此作法令人恐懼，會過度限制相關人員和其他人行使言論自由。</a:t>
            </a:r>
          </a:p>
        </p:txBody>
      </p:sp>
    </p:spTree>
    <p:extLst>
      <p:ext uri="{BB962C8B-B14F-4D97-AF65-F5344CB8AC3E}">
        <p14:creationId xmlns:p14="http://schemas.microsoft.com/office/powerpoint/2010/main" val="3436271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671E44EA-266C-4D58-8568-C38E00660F4D}"/>
              </a:ext>
            </a:extLst>
          </p:cNvPr>
          <p:cNvSpPr/>
          <p:nvPr/>
        </p:nvSpPr>
        <p:spPr>
          <a:xfrm>
            <a:off x="665480" y="1369481"/>
            <a:ext cx="2857500" cy="1485900"/>
          </a:xfrm>
          <a:prstGeom prst="roundRect">
            <a:avLst/>
          </a:prstGeom>
          <a:solidFill>
            <a:srgbClr val="F8D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TW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102</a:t>
            </a:r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年</a:t>
            </a:r>
            <a:r>
              <a:rPr lang="en-US" altLang="zh-TW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3</a:t>
            </a:r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月</a:t>
            </a:r>
            <a:r>
              <a:rPr lang="en-US" altLang="zh-TW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1</a:t>
            </a:r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日通過第</a:t>
            </a:r>
            <a:r>
              <a:rPr lang="en-US" altLang="zh-TW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73</a:t>
            </a:r>
            <a:r>
              <a:rPr lang="zh-TW" altLang="en-US" sz="2800" b="1" dirty="0">
                <a:solidFill>
                  <a:srgbClr val="552391"/>
                </a:solidFill>
                <a:latin typeface="Noto Sans CJK TC Black" panose="020B0A00000000000000" pitchFamily="34" charset="-120"/>
                <a:ea typeface="Noto Sans CJK TC Black" panose="020B0A00000000000000" pitchFamily="34" charset="-120"/>
                <a:cs typeface="Arial"/>
              </a:rPr>
              <a:t>點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 idx="4294967295"/>
          </p:nvPr>
        </p:nvSpPr>
        <p:spPr>
          <a:xfrm>
            <a:off x="561694" y="43918"/>
            <a:ext cx="10515600" cy="1325563"/>
          </a:xfrm>
        </p:spPr>
        <p:txBody>
          <a:bodyPr/>
          <a:lstStyle/>
          <a:p>
            <a:pPr algn="ctr"/>
            <a:r>
              <a:rPr lang="zh-TW" altLang="en-US" b="1" dirty="0">
                <a:latin typeface="Noto Sans CJK TC Black" panose="020B0A00000000000000" pitchFamily="34" charset="-120"/>
                <a:ea typeface="Noto Sans CJK TC Black" panose="020B0A00000000000000" pitchFamily="34" charset="-120"/>
              </a:rPr>
              <a:t>國際審查委員會通過的結論性意見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3812894" y="1128180"/>
            <a:ext cx="7264400" cy="2035969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刑法某些規定是對言論自由的干預。專家留意到雖然其中許多規定極少被適用，但仍應予以廢除。特別是刑法第</a:t>
            </a:r>
            <a:r>
              <a:rPr lang="en-US" altLang="zh-TW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246</a:t>
            </a:r>
            <a:r>
              <a:rPr lang="zh-TW" altLang="en-US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條將</a:t>
            </a:r>
            <a:r>
              <a:rPr lang="zh-TW" altLang="en-US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公然侮辱宗教建築</a:t>
            </a:r>
            <a:r>
              <a:rPr lang="zh-TW" altLang="en-US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和</a:t>
            </a:r>
            <a:r>
              <a:rPr lang="zh-TW" altLang="en-US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具意識形態的場所</a:t>
            </a:r>
            <a:r>
              <a:rPr lang="zh-TW" altLang="en-US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予以入罪，是違反</a:t>
            </a:r>
            <a:r>
              <a:rPr lang="en-US" altLang="zh-TW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《</a:t>
            </a:r>
            <a:r>
              <a:rPr lang="zh-TW" altLang="en-US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公民與政治權利國際公約</a:t>
            </a:r>
            <a:r>
              <a:rPr lang="en-US" altLang="zh-TW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》</a:t>
            </a:r>
            <a:r>
              <a:rPr lang="zh-TW" altLang="en-US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第</a:t>
            </a:r>
            <a:r>
              <a:rPr lang="en-US" altLang="zh-TW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19</a:t>
            </a:r>
            <a:r>
              <a:rPr lang="zh-TW" altLang="en-US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條。同理，公職人員選舉罷免法第</a:t>
            </a:r>
            <a:r>
              <a:rPr lang="en-US" altLang="zh-TW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104</a:t>
            </a:r>
            <a:r>
              <a:rPr lang="zh-TW" altLang="en-US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條對</a:t>
            </a:r>
            <a:r>
              <a:rPr lang="zh-TW" altLang="en-US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散布謠言或傳播不實言論</a:t>
            </a:r>
            <a:r>
              <a:rPr lang="zh-TW" altLang="en-US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的處罰是</a:t>
            </a:r>
            <a:r>
              <a:rPr lang="zh-TW" altLang="en-US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模糊且非常嚴苛</a:t>
            </a:r>
            <a:r>
              <a:rPr lang="zh-TW" altLang="en-US" sz="2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Noto Sans CJK TC Black" panose="020B0A00000000000000"/>
              </a:rPr>
              <a:t>的。</a:t>
            </a:r>
          </a:p>
        </p:txBody>
      </p:sp>
      <p:sp>
        <p:nvSpPr>
          <p:cNvPr id="21" name="圓角矩形 20"/>
          <p:cNvSpPr/>
          <p:nvPr/>
        </p:nvSpPr>
        <p:spPr>
          <a:xfrm>
            <a:off x="4737100" y="3454400"/>
            <a:ext cx="6340194" cy="1276613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TW" altLang="en-US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刑法第</a:t>
            </a:r>
            <a:r>
              <a:rPr lang="en-US" altLang="zh-TW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246</a:t>
            </a:r>
            <a:r>
              <a:rPr lang="zh-TW" altLang="en-US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條規定</a:t>
            </a:r>
            <a:r>
              <a:rPr lang="zh-TW" altLang="en-US" sz="2000" b="1" dirty="0">
                <a:solidFill>
                  <a:srgbClr val="000000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Arial"/>
              </a:rPr>
              <a:t>：「</a:t>
            </a:r>
            <a:r>
              <a:rPr lang="zh-TW" altLang="en-US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對於壇廟、寺觀、教堂、墳墓或公眾紀念處所公然侮辱者，處六月以下有期徒刑、拘役或九千元以下罰金。妨害喪、葬、祭禮、說教、禮拜者，亦同。</a:t>
            </a:r>
            <a:r>
              <a:rPr lang="zh-TW" altLang="en-US" sz="2000" b="1" dirty="0">
                <a:solidFill>
                  <a:srgbClr val="000000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Arial"/>
              </a:rPr>
              <a:t>」</a:t>
            </a:r>
            <a:endParaRPr lang="zh-TW" alt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Noto Sans CJK TC Black" panose="020B0A00000000000000"/>
            </a:endParaRPr>
          </a:p>
        </p:txBody>
      </p:sp>
      <p:sp>
        <p:nvSpPr>
          <p:cNvPr id="22" name="圓角矩形 21"/>
          <p:cNvSpPr/>
          <p:nvPr/>
        </p:nvSpPr>
        <p:spPr>
          <a:xfrm>
            <a:off x="4737100" y="4958818"/>
            <a:ext cx="6340194" cy="1683281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TW" altLang="en-US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公職人員選舉罷免法第</a:t>
            </a:r>
            <a:r>
              <a:rPr lang="en-US" altLang="zh-TW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104</a:t>
            </a:r>
            <a:r>
              <a:rPr lang="zh-TW" altLang="en-US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條規定</a:t>
            </a:r>
            <a:r>
              <a:rPr lang="zh-TW" altLang="en-US" sz="2000" b="1" dirty="0">
                <a:solidFill>
                  <a:srgbClr val="000000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Arial"/>
              </a:rPr>
              <a:t>：</a:t>
            </a:r>
            <a:r>
              <a:rPr lang="zh-TW" altLang="en-US" sz="2000" b="1" dirty="0">
                <a:solidFill>
                  <a:srgbClr val="000000"/>
                </a:solidFill>
                <a:latin typeface="Noto Sans CJK TC Bold" panose="020B0800000000000000" pitchFamily="34" charset="-120"/>
                <a:ea typeface="Noto Sans CJK TC Black" panose="020B0A00000000000000"/>
                <a:cs typeface="Arial"/>
              </a:rPr>
              <a:t>「意圖使候選人當選或不當選，或意圖使被罷免人罷免案通過或否決者，以文字、圖畫、錄音、錄影、演講或他法，散布謠言或傳播不實之事，足以生損害於公眾或他人者，處五年以下有期徒刑。</a:t>
            </a:r>
            <a:r>
              <a:rPr lang="zh-TW" altLang="en-US" sz="2000" b="1" dirty="0">
                <a:solidFill>
                  <a:srgbClr val="000000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Arial"/>
              </a:rPr>
              <a:t>」</a:t>
            </a:r>
            <a:endParaRPr lang="zh-TW" altLang="en-US" sz="2000" b="1" dirty="0">
              <a:solidFill>
                <a:srgbClr val="000000"/>
              </a:solidFill>
              <a:latin typeface="Noto Sans CJK TC Bold" panose="020B0800000000000000" pitchFamily="34" charset="-120"/>
              <a:ea typeface="Noto Sans CJK TC Black" panose="020B0A00000000000000"/>
              <a:cs typeface="Arial"/>
            </a:endParaRPr>
          </a:p>
        </p:txBody>
      </p:sp>
      <p:cxnSp>
        <p:nvCxnSpPr>
          <p:cNvPr id="17" name="直線接點 16"/>
          <p:cNvCxnSpPr/>
          <p:nvPr/>
        </p:nvCxnSpPr>
        <p:spPr>
          <a:xfrm flipH="1">
            <a:off x="4140200" y="3164149"/>
            <a:ext cx="12700" cy="2636309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線單箭頭接點 18"/>
          <p:cNvCxnSpPr/>
          <p:nvPr/>
        </p:nvCxnSpPr>
        <p:spPr>
          <a:xfrm>
            <a:off x="4152900" y="4092706"/>
            <a:ext cx="5842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線單箭頭接點 22"/>
          <p:cNvCxnSpPr/>
          <p:nvPr/>
        </p:nvCxnSpPr>
        <p:spPr>
          <a:xfrm>
            <a:off x="4140200" y="5800458"/>
            <a:ext cx="5842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996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64279" y="2587607"/>
            <a:ext cx="2579210" cy="1667761"/>
          </a:xfrm>
        </p:spPr>
        <p:txBody>
          <a:bodyPr>
            <a:normAutofit/>
          </a:bodyPr>
          <a:lstStyle/>
          <a:p>
            <a:r>
              <a:rPr lang="zh-TW" altLang="en-US" sz="3600" b="1" dirty="0">
                <a:latin typeface="Noto Sans CJK TC Black" panose="020B0A00000000000000" pitchFamily="34" charset="-120"/>
                <a:ea typeface="Noto Sans CJK TC Black" panose="020B0A00000000000000" pitchFamily="34" charset="-120"/>
              </a:rPr>
              <a:t>威脅表現自由之宣言第二點</a:t>
            </a:r>
            <a:endParaRPr lang="zh-TW" altLang="en-US" sz="3600" b="1" dirty="0"/>
          </a:p>
        </p:txBody>
      </p:sp>
      <p:sp>
        <p:nvSpPr>
          <p:cNvPr id="21" name="手繪多邊形 20"/>
          <p:cNvSpPr/>
          <p:nvPr/>
        </p:nvSpPr>
        <p:spPr>
          <a:xfrm rot="17686356">
            <a:off x="3273845" y="3306029"/>
            <a:ext cx="1617332" cy="54492"/>
          </a:xfrm>
          <a:custGeom>
            <a:avLst/>
            <a:gdLst>
              <a:gd name="connsiteX0" fmla="*/ 0 w 1617332"/>
              <a:gd name="connsiteY0" fmla="*/ 27246 h 54492"/>
              <a:gd name="connsiteX1" fmla="*/ 1617332 w 1617332"/>
              <a:gd name="connsiteY1" fmla="*/ 27246 h 54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17332" h="54492">
                <a:moveTo>
                  <a:pt x="0" y="27246"/>
                </a:moveTo>
                <a:lnTo>
                  <a:pt x="1617332" y="27246"/>
                </a:lnTo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80933" tIns="-13188" rIns="780932" bIns="-13187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5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3" name="手繪多邊形 22"/>
          <p:cNvSpPr/>
          <p:nvPr/>
        </p:nvSpPr>
        <p:spPr>
          <a:xfrm rot="20656">
            <a:off x="3743659" y="4042316"/>
            <a:ext cx="677703" cy="54492"/>
          </a:xfrm>
          <a:custGeom>
            <a:avLst/>
            <a:gdLst>
              <a:gd name="connsiteX0" fmla="*/ 0 w 677703"/>
              <a:gd name="connsiteY0" fmla="*/ 27246 h 54492"/>
              <a:gd name="connsiteX1" fmla="*/ 677703 w 677703"/>
              <a:gd name="connsiteY1" fmla="*/ 27246 h 54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7703" h="54492">
                <a:moveTo>
                  <a:pt x="0" y="27246"/>
                </a:moveTo>
                <a:lnTo>
                  <a:pt x="677703" y="27246"/>
                </a:lnTo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4608" tIns="10302" rIns="334609" bIns="10304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5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5" name="手繪多邊形 24"/>
          <p:cNvSpPr/>
          <p:nvPr/>
        </p:nvSpPr>
        <p:spPr>
          <a:xfrm rot="3920864">
            <a:off x="3270146" y="4778603"/>
            <a:ext cx="1624730" cy="54492"/>
          </a:xfrm>
          <a:custGeom>
            <a:avLst/>
            <a:gdLst>
              <a:gd name="connsiteX0" fmla="*/ 0 w 1624730"/>
              <a:gd name="connsiteY0" fmla="*/ 27246 h 54492"/>
              <a:gd name="connsiteX1" fmla="*/ 1624730 w 1624730"/>
              <a:gd name="connsiteY1" fmla="*/ 27246 h 54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24730" h="54492">
                <a:moveTo>
                  <a:pt x="0" y="27246"/>
                </a:moveTo>
                <a:lnTo>
                  <a:pt x="1624730" y="27246"/>
                </a:lnTo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84446" tIns="-13372" rIns="784447" bIns="-13373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5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aphicFrame>
        <p:nvGraphicFramePr>
          <p:cNvPr id="10" name="資料庫圖表 9">
            <a:extLst>
              <a:ext uri="{FF2B5EF4-FFF2-40B4-BE49-F238E27FC236}">
                <a16:creationId xmlns:a16="http://schemas.microsoft.com/office/drawing/2014/main" id="{D1157369-6977-46E7-A2B1-70E9CE574E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6538183"/>
              </p:ext>
            </p:extLst>
          </p:nvPr>
        </p:nvGraphicFramePr>
        <p:xfrm>
          <a:off x="0" y="284587"/>
          <a:ext cx="10901854" cy="627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54011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7933" y="197831"/>
            <a:ext cx="10887710" cy="6400800"/>
          </a:xfrm>
          <a:custGeom>
            <a:avLst/>
            <a:gdLst/>
            <a:ahLst/>
            <a:cxnLst/>
            <a:rect l="l" t="t" r="r" b="b"/>
            <a:pathLst>
              <a:path w="11040110" h="6858000">
                <a:moveTo>
                  <a:pt x="0" y="6858000"/>
                </a:moveTo>
                <a:lnTo>
                  <a:pt x="11039856" y="6858000"/>
                </a:lnTo>
                <a:lnTo>
                  <a:pt x="1103985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CFAF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7440" y="3859792"/>
            <a:ext cx="3861803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252525"/>
                </a:solidFill>
                <a:effectLst/>
                <a:uLnTx/>
                <a:uFillTx/>
                <a:latin typeface="Noto Sans CJK TC Black" panose="020B0A00000000000000" pitchFamily="34" charset="-120"/>
                <a:ea typeface="Noto Sans CJK TC Black" panose="020B0A00000000000000" pitchFamily="34" charset="-120"/>
                <a:cs typeface="微軟正黑體"/>
              </a:rPr>
              <a:t>本會意見</a:t>
            </a:r>
            <a:endParaRPr kumimoji="0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TC Black" panose="020B0A00000000000000" pitchFamily="34" charset="-120"/>
              <a:ea typeface="Noto Sans CJK TC Black" panose="020B0A00000000000000" pitchFamily="34" charset="-120"/>
              <a:cs typeface="微軟正黑體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476101" y="6204000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01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02027" y="1495576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1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43498" y="3654044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3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32830" y="4682744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4</a:t>
            </a: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29147" y="5644083"/>
            <a:ext cx="1771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+mn-ea"/>
                <a:cs typeface="微軟正黑體"/>
              </a:rPr>
              <a:t>5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1612880" y="4568952"/>
            <a:ext cx="0" cy="1404620"/>
          </a:xfrm>
          <a:custGeom>
            <a:avLst/>
            <a:gdLst/>
            <a:ahLst/>
            <a:cxnLst/>
            <a:rect l="l" t="t" r="r" b="b"/>
            <a:pathLst>
              <a:path h="1404620">
                <a:moveTo>
                  <a:pt x="0" y="0"/>
                </a:moveTo>
                <a:lnTo>
                  <a:pt x="0" y="1403997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22731" y="1132332"/>
            <a:ext cx="4096512" cy="19019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object 7"/>
          <p:cNvSpPr txBox="1"/>
          <p:nvPr/>
        </p:nvSpPr>
        <p:spPr>
          <a:xfrm>
            <a:off x="5232508" y="3183036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新細明體" panose="02020500000000000000" pitchFamily="18" charset="-120"/>
                <a:cs typeface="微軟正黑體"/>
              </a:rPr>
              <a:t>2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3D25E757-7431-403B-9C60-F008D01F950A}"/>
              </a:ext>
            </a:extLst>
          </p:cNvPr>
          <p:cNvGrpSpPr/>
          <p:nvPr/>
        </p:nvGrpSpPr>
        <p:grpSpPr>
          <a:xfrm>
            <a:off x="5081297" y="534492"/>
            <a:ext cx="6316186" cy="5969228"/>
            <a:chOff x="4936329" y="1360097"/>
            <a:chExt cx="6316186" cy="5969228"/>
          </a:xfrm>
        </p:grpSpPr>
        <p:sp>
          <p:nvSpPr>
            <p:cNvPr id="6" name="object 6"/>
            <p:cNvSpPr/>
            <p:nvPr/>
          </p:nvSpPr>
          <p:spPr>
            <a:xfrm>
              <a:off x="4936329" y="1360097"/>
              <a:ext cx="793275" cy="749894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269748" y="0"/>
                  </a:moveTo>
                  <a:lnTo>
                    <a:pt x="221262" y="4346"/>
                  </a:lnTo>
                  <a:lnTo>
                    <a:pt x="175626" y="16876"/>
                  </a:lnTo>
                  <a:lnTo>
                    <a:pt x="133603" y="36830"/>
                  </a:lnTo>
                  <a:lnTo>
                    <a:pt x="95955" y="63443"/>
                  </a:lnTo>
                  <a:lnTo>
                    <a:pt x="63443" y="95955"/>
                  </a:lnTo>
                  <a:lnTo>
                    <a:pt x="36830" y="133604"/>
                  </a:lnTo>
                  <a:lnTo>
                    <a:pt x="16876" y="175626"/>
                  </a:lnTo>
                  <a:lnTo>
                    <a:pt x="4346" y="221262"/>
                  </a:lnTo>
                  <a:lnTo>
                    <a:pt x="0" y="269748"/>
                  </a:lnTo>
                  <a:lnTo>
                    <a:pt x="4346" y="318233"/>
                  </a:lnTo>
                  <a:lnTo>
                    <a:pt x="16876" y="363869"/>
                  </a:lnTo>
                  <a:lnTo>
                    <a:pt x="36829" y="405891"/>
                  </a:lnTo>
                  <a:lnTo>
                    <a:pt x="63443" y="443540"/>
                  </a:lnTo>
                  <a:lnTo>
                    <a:pt x="95955" y="476052"/>
                  </a:lnTo>
                  <a:lnTo>
                    <a:pt x="133603" y="502665"/>
                  </a:lnTo>
                  <a:lnTo>
                    <a:pt x="175626" y="522619"/>
                  </a:lnTo>
                  <a:lnTo>
                    <a:pt x="221262" y="535149"/>
                  </a:lnTo>
                  <a:lnTo>
                    <a:pt x="269748" y="539496"/>
                  </a:lnTo>
                  <a:lnTo>
                    <a:pt x="318233" y="535149"/>
                  </a:lnTo>
                  <a:lnTo>
                    <a:pt x="363869" y="522619"/>
                  </a:lnTo>
                  <a:lnTo>
                    <a:pt x="405891" y="502665"/>
                  </a:lnTo>
                  <a:lnTo>
                    <a:pt x="443540" y="476052"/>
                  </a:lnTo>
                  <a:lnTo>
                    <a:pt x="476052" y="443540"/>
                  </a:lnTo>
                  <a:lnTo>
                    <a:pt x="502665" y="405891"/>
                  </a:lnTo>
                  <a:lnTo>
                    <a:pt x="522619" y="363869"/>
                  </a:lnTo>
                  <a:lnTo>
                    <a:pt x="535149" y="318233"/>
                  </a:lnTo>
                  <a:lnTo>
                    <a:pt x="539496" y="269748"/>
                  </a:lnTo>
                  <a:lnTo>
                    <a:pt x="535149" y="221262"/>
                  </a:lnTo>
                  <a:lnTo>
                    <a:pt x="522619" y="175626"/>
                  </a:lnTo>
                  <a:lnTo>
                    <a:pt x="502665" y="133604"/>
                  </a:lnTo>
                  <a:lnTo>
                    <a:pt x="476052" y="95955"/>
                  </a:lnTo>
                  <a:lnTo>
                    <a:pt x="443540" y="63443"/>
                  </a:lnTo>
                  <a:lnTo>
                    <a:pt x="405891" y="36830"/>
                  </a:lnTo>
                  <a:lnTo>
                    <a:pt x="363869" y="16876"/>
                  </a:lnTo>
                  <a:lnTo>
                    <a:pt x="318233" y="4346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5F239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5923142" y="1374679"/>
              <a:ext cx="5156714" cy="1244571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defTabSz="914400">
                <a:spcBef>
                  <a:spcPts val="100"/>
                </a:spcBef>
              </a:pPr>
              <a:r>
                <a:rPr lang="zh-TW" altLang="en-US" sz="4000" b="1" dirty="0">
                  <a:solidFill>
                    <a:srgbClr val="25252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微軟正黑體"/>
                </a:rPr>
                <a:t>有適當配套之情形下，應將誹謗罪除罪化</a:t>
              </a:r>
            </a:p>
          </p:txBody>
        </p:sp>
        <p:sp>
          <p:nvSpPr>
            <p:cNvPr id="22" name="object 15"/>
            <p:cNvSpPr txBox="1"/>
            <p:nvPr/>
          </p:nvSpPr>
          <p:spPr>
            <a:xfrm>
              <a:off x="5878505" y="4238735"/>
              <a:ext cx="5102650" cy="30905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lvl="0" defTabSz="914400">
                <a:spcBef>
                  <a:spcPts val="100"/>
                </a:spcBef>
              </a:pPr>
              <a:r>
                <a:rPr lang="zh-TW" altLang="en-US" sz="4000" b="1" dirty="0">
                  <a:solidFill>
                    <a:srgbClr val="25252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微軟正黑體"/>
                </a:rPr>
                <a:t>呼籲國會制定禁止鼓吹戰爭宣傳或仇恨性言論之法律，並應檢討選罷法限制言論自由之相關規定。</a:t>
              </a:r>
            </a:p>
          </p:txBody>
        </p:sp>
        <p:sp>
          <p:nvSpPr>
            <p:cNvPr id="23" name="object 6"/>
            <p:cNvSpPr/>
            <p:nvPr/>
          </p:nvSpPr>
          <p:spPr>
            <a:xfrm>
              <a:off x="4947256" y="3023284"/>
              <a:ext cx="793275" cy="749894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269748" y="0"/>
                  </a:moveTo>
                  <a:lnTo>
                    <a:pt x="221262" y="4346"/>
                  </a:lnTo>
                  <a:lnTo>
                    <a:pt x="175626" y="16876"/>
                  </a:lnTo>
                  <a:lnTo>
                    <a:pt x="133603" y="36830"/>
                  </a:lnTo>
                  <a:lnTo>
                    <a:pt x="95955" y="63443"/>
                  </a:lnTo>
                  <a:lnTo>
                    <a:pt x="63443" y="95955"/>
                  </a:lnTo>
                  <a:lnTo>
                    <a:pt x="36830" y="133604"/>
                  </a:lnTo>
                  <a:lnTo>
                    <a:pt x="16876" y="175626"/>
                  </a:lnTo>
                  <a:lnTo>
                    <a:pt x="4346" y="221262"/>
                  </a:lnTo>
                  <a:lnTo>
                    <a:pt x="0" y="269748"/>
                  </a:lnTo>
                  <a:lnTo>
                    <a:pt x="4346" y="318233"/>
                  </a:lnTo>
                  <a:lnTo>
                    <a:pt x="16876" y="363869"/>
                  </a:lnTo>
                  <a:lnTo>
                    <a:pt x="36829" y="405891"/>
                  </a:lnTo>
                  <a:lnTo>
                    <a:pt x="63443" y="443540"/>
                  </a:lnTo>
                  <a:lnTo>
                    <a:pt x="95955" y="476052"/>
                  </a:lnTo>
                  <a:lnTo>
                    <a:pt x="133603" y="502665"/>
                  </a:lnTo>
                  <a:lnTo>
                    <a:pt x="175626" y="522619"/>
                  </a:lnTo>
                  <a:lnTo>
                    <a:pt x="221262" y="535149"/>
                  </a:lnTo>
                  <a:lnTo>
                    <a:pt x="269748" y="539496"/>
                  </a:lnTo>
                  <a:lnTo>
                    <a:pt x="318233" y="535149"/>
                  </a:lnTo>
                  <a:lnTo>
                    <a:pt x="363869" y="522619"/>
                  </a:lnTo>
                  <a:lnTo>
                    <a:pt x="405891" y="502665"/>
                  </a:lnTo>
                  <a:lnTo>
                    <a:pt x="443540" y="476052"/>
                  </a:lnTo>
                  <a:lnTo>
                    <a:pt x="476052" y="443540"/>
                  </a:lnTo>
                  <a:lnTo>
                    <a:pt x="502665" y="405891"/>
                  </a:lnTo>
                  <a:lnTo>
                    <a:pt x="522619" y="363869"/>
                  </a:lnTo>
                  <a:lnTo>
                    <a:pt x="535149" y="318233"/>
                  </a:lnTo>
                  <a:lnTo>
                    <a:pt x="539496" y="269748"/>
                  </a:lnTo>
                  <a:lnTo>
                    <a:pt x="535149" y="221262"/>
                  </a:lnTo>
                  <a:lnTo>
                    <a:pt x="522619" y="175626"/>
                  </a:lnTo>
                  <a:lnTo>
                    <a:pt x="502665" y="133604"/>
                  </a:lnTo>
                  <a:lnTo>
                    <a:pt x="476052" y="95955"/>
                  </a:lnTo>
                  <a:lnTo>
                    <a:pt x="443540" y="63443"/>
                  </a:lnTo>
                  <a:lnTo>
                    <a:pt x="405891" y="36830"/>
                  </a:lnTo>
                  <a:lnTo>
                    <a:pt x="363869" y="16876"/>
                  </a:lnTo>
                  <a:lnTo>
                    <a:pt x="318233" y="4346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5F239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object 15"/>
            <p:cNvSpPr txBox="1"/>
            <p:nvPr/>
          </p:nvSpPr>
          <p:spPr>
            <a:xfrm>
              <a:off x="5893094" y="2783247"/>
              <a:ext cx="5359421" cy="124393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lvl="0" defTabSz="914400">
                <a:spcBef>
                  <a:spcPts val="100"/>
                </a:spcBef>
              </a:pPr>
              <a:r>
                <a:rPr lang="zh-TW" altLang="en-US" sz="4000" b="1" dirty="0">
                  <a:solidFill>
                    <a:srgbClr val="25252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微軟正黑體"/>
                </a:rPr>
                <a:t>司法院釋字第</a:t>
              </a:r>
              <a:r>
                <a:rPr lang="en-US" altLang="zh-TW" sz="4000" b="1" dirty="0">
                  <a:solidFill>
                    <a:srgbClr val="25252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微軟正黑體"/>
                </a:rPr>
                <a:t>509</a:t>
              </a:r>
              <a:r>
                <a:rPr lang="zh-TW" altLang="en-US" sz="4000" b="1" dirty="0">
                  <a:solidFill>
                    <a:srgbClr val="25252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微軟正黑體"/>
                </a:rPr>
                <a:t>號解釋有補充之必要</a:t>
              </a:r>
            </a:p>
          </p:txBody>
        </p:sp>
        <p:sp>
          <p:nvSpPr>
            <p:cNvPr id="27" name="object 6"/>
            <p:cNvSpPr/>
            <p:nvPr/>
          </p:nvSpPr>
          <p:spPr>
            <a:xfrm>
              <a:off x="5007972" y="4715637"/>
              <a:ext cx="793275" cy="749894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269748" y="0"/>
                  </a:moveTo>
                  <a:lnTo>
                    <a:pt x="221262" y="4346"/>
                  </a:lnTo>
                  <a:lnTo>
                    <a:pt x="175626" y="16876"/>
                  </a:lnTo>
                  <a:lnTo>
                    <a:pt x="133603" y="36830"/>
                  </a:lnTo>
                  <a:lnTo>
                    <a:pt x="95955" y="63443"/>
                  </a:lnTo>
                  <a:lnTo>
                    <a:pt x="63443" y="95955"/>
                  </a:lnTo>
                  <a:lnTo>
                    <a:pt x="36830" y="133604"/>
                  </a:lnTo>
                  <a:lnTo>
                    <a:pt x="16876" y="175626"/>
                  </a:lnTo>
                  <a:lnTo>
                    <a:pt x="4346" y="221262"/>
                  </a:lnTo>
                  <a:lnTo>
                    <a:pt x="0" y="269748"/>
                  </a:lnTo>
                  <a:lnTo>
                    <a:pt x="4346" y="318233"/>
                  </a:lnTo>
                  <a:lnTo>
                    <a:pt x="16876" y="363869"/>
                  </a:lnTo>
                  <a:lnTo>
                    <a:pt x="36829" y="405891"/>
                  </a:lnTo>
                  <a:lnTo>
                    <a:pt x="63443" y="443540"/>
                  </a:lnTo>
                  <a:lnTo>
                    <a:pt x="95955" y="476052"/>
                  </a:lnTo>
                  <a:lnTo>
                    <a:pt x="133603" y="502665"/>
                  </a:lnTo>
                  <a:lnTo>
                    <a:pt x="175626" y="522619"/>
                  </a:lnTo>
                  <a:lnTo>
                    <a:pt x="221262" y="535149"/>
                  </a:lnTo>
                  <a:lnTo>
                    <a:pt x="269748" y="539496"/>
                  </a:lnTo>
                  <a:lnTo>
                    <a:pt x="318233" y="535149"/>
                  </a:lnTo>
                  <a:lnTo>
                    <a:pt x="363869" y="522619"/>
                  </a:lnTo>
                  <a:lnTo>
                    <a:pt x="405891" y="502665"/>
                  </a:lnTo>
                  <a:lnTo>
                    <a:pt x="443540" y="476052"/>
                  </a:lnTo>
                  <a:lnTo>
                    <a:pt x="476052" y="443540"/>
                  </a:lnTo>
                  <a:lnTo>
                    <a:pt x="502665" y="405891"/>
                  </a:lnTo>
                  <a:lnTo>
                    <a:pt x="522619" y="363869"/>
                  </a:lnTo>
                  <a:lnTo>
                    <a:pt x="535149" y="318233"/>
                  </a:lnTo>
                  <a:lnTo>
                    <a:pt x="539496" y="269748"/>
                  </a:lnTo>
                  <a:lnTo>
                    <a:pt x="535149" y="221262"/>
                  </a:lnTo>
                  <a:lnTo>
                    <a:pt x="522619" y="175626"/>
                  </a:lnTo>
                  <a:lnTo>
                    <a:pt x="502665" y="133604"/>
                  </a:lnTo>
                  <a:lnTo>
                    <a:pt x="476052" y="95955"/>
                  </a:lnTo>
                  <a:lnTo>
                    <a:pt x="443540" y="63443"/>
                  </a:lnTo>
                  <a:lnTo>
                    <a:pt x="405891" y="36830"/>
                  </a:lnTo>
                  <a:lnTo>
                    <a:pt x="363869" y="16876"/>
                  </a:lnTo>
                  <a:lnTo>
                    <a:pt x="318233" y="4346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5F239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8" name="object 7"/>
          <p:cNvSpPr txBox="1"/>
          <p:nvPr/>
        </p:nvSpPr>
        <p:spPr>
          <a:xfrm>
            <a:off x="5290506" y="4868408"/>
            <a:ext cx="1771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/>
                <a:ea typeface="新細明體" panose="02020500000000000000" pitchFamily="18" charset="-120"/>
                <a:cs typeface="微軟正黑體"/>
              </a:rPr>
              <a:t>3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+mn-ea"/>
              <a:cs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3246359504"/>
      </p:ext>
    </p:extLst>
  </p:cSld>
  <p:clrMapOvr>
    <a:masterClrMapping/>
  </p:clrMapOvr>
</p:sld>
</file>

<file path=ppt/theme/theme1.xml><?xml version="1.0" encoding="utf-8"?>
<a:theme xmlns:a="http://schemas.openxmlformats.org/drawingml/2006/main" name="2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6601</TotalTime>
  <Words>1559</Words>
  <Application>Microsoft Office PowerPoint</Application>
  <PresentationFormat>寬螢幕</PresentationFormat>
  <Paragraphs>98</Paragraphs>
  <Slides>13</Slides>
  <Notes>13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13</vt:i4>
      </vt:variant>
    </vt:vector>
  </HeadingPairs>
  <TitlesOfParts>
    <vt:vector size="24" baseType="lpstr">
      <vt:lpstr>Noto Sans CJK TC Black</vt:lpstr>
      <vt:lpstr>Noto Sans CJK TC Bold</vt:lpstr>
      <vt:lpstr>微軟正黑體</vt:lpstr>
      <vt:lpstr>新細明體</vt:lpstr>
      <vt:lpstr>Arial</vt:lpstr>
      <vt:lpstr>Calibri</vt:lpstr>
      <vt:lpstr>Calibri Light</vt:lpstr>
      <vt:lpstr>Wingdings</vt:lpstr>
      <vt:lpstr>2_自訂設計</vt:lpstr>
      <vt:lpstr>自訂設計</vt:lpstr>
      <vt:lpstr>Office 佈景主題</vt:lpstr>
      <vt:lpstr>110年度憲二字第247號 110年度憲二字第404號 109年度憲二字第113號 109年度憲二字第55號 109年度憲二字第56號 會台字第13751號 </vt:lpstr>
      <vt:lpstr>國際人權公約對言論自由的保障</vt:lpstr>
      <vt:lpstr>國際人權公約對言論自由的限制規定</vt:lpstr>
      <vt:lpstr>2011年第34號一般性意見</vt:lpstr>
      <vt:lpstr>PowerPoint 簡報</vt:lpstr>
      <vt:lpstr>PowerPoint 簡報</vt:lpstr>
      <vt:lpstr>國際審查委員會通過的結論性意見</vt:lpstr>
      <vt:lpstr>威脅表現自由之宣言第二點</vt:lpstr>
      <vt:lpstr>PowerPoint 簡報</vt:lpstr>
      <vt:lpstr>PowerPoint 簡報</vt:lpstr>
      <vt:lpstr>PowerPoint 簡報</vt:lpstr>
      <vt:lpstr>PowerPoint 簡報</vt:lpstr>
      <vt:lpstr>保障人權，接軌國際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黃吉伶</dc:creator>
  <cp:lastModifiedBy>劉育君</cp:lastModifiedBy>
  <cp:revision>288</cp:revision>
  <cp:lastPrinted>2023-03-07T07:47:07Z</cp:lastPrinted>
  <dcterms:created xsi:type="dcterms:W3CDTF">2022-06-14T09:29:10Z</dcterms:created>
  <dcterms:modified xsi:type="dcterms:W3CDTF">2024-03-26T01:42:46Z</dcterms:modified>
</cp:coreProperties>
</file>