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5" r:id="rId3"/>
  </p:sldMasterIdLst>
  <p:notesMasterIdLst>
    <p:notesMasterId r:id="rId23"/>
  </p:notesMasterIdLst>
  <p:sldIdLst>
    <p:sldId id="256" r:id="rId4"/>
    <p:sldId id="257" r:id="rId5"/>
    <p:sldId id="259" r:id="rId6"/>
    <p:sldId id="260" r:id="rId7"/>
    <p:sldId id="261" r:id="rId8"/>
    <p:sldId id="293" r:id="rId9"/>
    <p:sldId id="262" r:id="rId10"/>
    <p:sldId id="294" r:id="rId11"/>
    <p:sldId id="307" r:id="rId12"/>
    <p:sldId id="266" r:id="rId13"/>
    <p:sldId id="295" r:id="rId14"/>
    <p:sldId id="308" r:id="rId15"/>
    <p:sldId id="309" r:id="rId16"/>
    <p:sldId id="304" r:id="rId17"/>
    <p:sldId id="276" r:id="rId18"/>
    <p:sldId id="305" r:id="rId19"/>
    <p:sldId id="306" r:id="rId20"/>
    <p:sldId id="277" r:id="rId21"/>
    <p:sldId id="291" r:id="rId22"/>
  </p:sldIdLst>
  <p:sldSz cx="9144000" cy="5145088"/>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22E17"/>
    <a:srgbClr val="29161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80" autoAdjust="0"/>
    <p:restoredTop sz="94660"/>
  </p:normalViewPr>
  <p:slideViewPr>
    <p:cSldViewPr snapToGrid="0">
      <p:cViewPr varScale="1">
        <p:scale>
          <a:sx n="88" d="100"/>
          <a:sy n="88" d="100"/>
        </p:scale>
        <p:origin x="-692" y="-60"/>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鳳翔 李" userId="8bafb82fbc409e27" providerId="LiveId" clId="{1D716EA6-EA45-48BE-8EE3-79CD0229AB6B}"/>
    <pc:docChg chg="undo custSel addSld delSld modSld sldOrd delMainMaster">
      <pc:chgData name="鳳翔 李" userId="8bafb82fbc409e27" providerId="LiveId" clId="{1D716EA6-EA45-48BE-8EE3-79CD0229AB6B}" dt="2023-02-27T10:33:04.753" v="1028" actId="14100"/>
      <pc:docMkLst>
        <pc:docMk/>
      </pc:docMkLst>
      <pc:sldChg chg="modSp mod modAnim">
        <pc:chgData name="鳳翔 李" userId="8bafb82fbc409e27" providerId="LiveId" clId="{1D716EA6-EA45-48BE-8EE3-79CD0229AB6B}" dt="2023-02-27T10:23:19.130" v="912" actId="255"/>
        <pc:sldMkLst>
          <pc:docMk/>
          <pc:sldMk cId="662306728" sldId="256"/>
        </pc:sldMkLst>
        <pc:spChg chg="mod">
          <ac:chgData name="鳳翔 李" userId="8bafb82fbc409e27" providerId="LiveId" clId="{1D716EA6-EA45-48BE-8EE3-79CD0229AB6B}" dt="2023-02-27T05:35:39.208" v="2" actId="20577"/>
          <ac:spMkLst>
            <pc:docMk/>
            <pc:sldMk cId="662306728" sldId="256"/>
            <ac:spMk id="4" creationId="{00000000-0000-0000-0000-000000000000}"/>
          </ac:spMkLst>
        </pc:spChg>
        <pc:spChg chg="mod">
          <ac:chgData name="鳳翔 李" userId="8bafb82fbc409e27" providerId="LiveId" clId="{1D716EA6-EA45-48BE-8EE3-79CD0229AB6B}" dt="2023-02-27T10:23:07.210" v="909" actId="14100"/>
          <ac:spMkLst>
            <pc:docMk/>
            <pc:sldMk cId="662306728" sldId="256"/>
            <ac:spMk id="6" creationId="{00000000-0000-0000-0000-000000000000}"/>
          </ac:spMkLst>
        </pc:spChg>
        <pc:spChg chg="mod">
          <ac:chgData name="鳳翔 李" userId="8bafb82fbc409e27" providerId="LiveId" clId="{1D716EA6-EA45-48BE-8EE3-79CD0229AB6B}" dt="2023-02-27T10:23:14.551" v="911" actId="255"/>
          <ac:spMkLst>
            <pc:docMk/>
            <pc:sldMk cId="662306728" sldId="256"/>
            <ac:spMk id="7" creationId="{00000000-0000-0000-0000-000000000000}"/>
          </ac:spMkLst>
        </pc:spChg>
        <pc:spChg chg="mod">
          <ac:chgData name="鳳翔 李" userId="8bafb82fbc409e27" providerId="LiveId" clId="{1D716EA6-EA45-48BE-8EE3-79CD0229AB6B}" dt="2023-02-27T10:23:19.130" v="912" actId="255"/>
          <ac:spMkLst>
            <pc:docMk/>
            <pc:sldMk cId="662306728" sldId="256"/>
            <ac:spMk id="8" creationId="{00000000-0000-0000-0000-000000000000}"/>
          </ac:spMkLst>
        </pc:spChg>
      </pc:sldChg>
      <pc:sldChg chg="addSp delSp modSp mod delAnim modAnim">
        <pc:chgData name="鳳翔 李" userId="8bafb82fbc409e27" providerId="LiveId" clId="{1D716EA6-EA45-48BE-8EE3-79CD0229AB6B}" dt="2023-02-27T10:22:56.430" v="907" actId="1076"/>
        <pc:sldMkLst>
          <pc:docMk/>
          <pc:sldMk cId="1148954824" sldId="257"/>
        </pc:sldMkLst>
        <pc:spChg chg="add mod">
          <ac:chgData name="鳳翔 李" userId="8bafb82fbc409e27" providerId="LiveId" clId="{1D716EA6-EA45-48BE-8EE3-79CD0229AB6B}" dt="2023-02-27T10:22:29.184" v="900" actId="14100"/>
          <ac:spMkLst>
            <pc:docMk/>
            <pc:sldMk cId="1148954824" sldId="257"/>
            <ac:spMk id="2" creationId="{8AAC4E43-D062-65E5-BC17-3D4ECE149D5D}"/>
          </ac:spMkLst>
        </pc:spChg>
        <pc:spChg chg="add mod">
          <ac:chgData name="鳳翔 李" userId="8bafb82fbc409e27" providerId="LiveId" clId="{1D716EA6-EA45-48BE-8EE3-79CD0229AB6B}" dt="2023-02-27T10:22:56.430" v="907" actId="1076"/>
          <ac:spMkLst>
            <pc:docMk/>
            <pc:sldMk cId="1148954824" sldId="257"/>
            <ac:spMk id="3" creationId="{76BB1407-172E-BDCC-9C5C-69D3B18DF70E}"/>
          </ac:spMkLst>
        </pc:spChg>
        <pc:spChg chg="add mod">
          <ac:chgData name="鳳翔 李" userId="8bafb82fbc409e27" providerId="LiveId" clId="{1D716EA6-EA45-48BE-8EE3-79CD0229AB6B}" dt="2023-02-27T10:22:53.528" v="906" actId="1076"/>
          <ac:spMkLst>
            <pc:docMk/>
            <pc:sldMk cId="1148954824" sldId="257"/>
            <ac:spMk id="5" creationId="{EA70B4F5-8C48-7477-CF8B-CEC5E028F0BC}"/>
          </ac:spMkLst>
        </pc:spChg>
        <pc:spChg chg="mod">
          <ac:chgData name="鳳翔 李" userId="8bafb82fbc409e27" providerId="LiveId" clId="{1D716EA6-EA45-48BE-8EE3-79CD0229AB6B}" dt="2023-02-27T05:38:44.711" v="90" actId="1076"/>
          <ac:spMkLst>
            <pc:docMk/>
            <pc:sldMk cId="1148954824" sldId="257"/>
            <ac:spMk id="8" creationId="{00000000-0000-0000-0000-000000000000}"/>
          </ac:spMkLst>
        </pc:spChg>
        <pc:spChg chg="del">
          <ac:chgData name="鳳翔 李" userId="8bafb82fbc409e27" providerId="LiveId" clId="{1D716EA6-EA45-48BE-8EE3-79CD0229AB6B}" dt="2023-02-27T05:38:01.657" v="78" actId="21"/>
          <ac:spMkLst>
            <pc:docMk/>
            <pc:sldMk cId="1148954824" sldId="257"/>
            <ac:spMk id="11" creationId="{00000000-0000-0000-0000-000000000000}"/>
          </ac:spMkLst>
        </pc:spChg>
        <pc:spChg chg="del">
          <ac:chgData name="鳳翔 李" userId="8bafb82fbc409e27" providerId="LiveId" clId="{1D716EA6-EA45-48BE-8EE3-79CD0229AB6B}" dt="2023-02-27T05:38:20.997" v="84" actId="21"/>
          <ac:spMkLst>
            <pc:docMk/>
            <pc:sldMk cId="1148954824" sldId="257"/>
            <ac:spMk id="12" creationId="{00000000-0000-0000-0000-000000000000}"/>
          </ac:spMkLst>
        </pc:spChg>
        <pc:spChg chg="mod">
          <ac:chgData name="鳳翔 李" userId="8bafb82fbc409e27" providerId="LiveId" clId="{1D716EA6-EA45-48BE-8EE3-79CD0229AB6B}" dt="2023-02-27T05:42:10.593" v="141" actId="1076"/>
          <ac:spMkLst>
            <pc:docMk/>
            <pc:sldMk cId="1148954824" sldId="257"/>
            <ac:spMk id="29" creationId="{00000000-0000-0000-0000-000000000000}"/>
          </ac:spMkLst>
        </pc:spChg>
        <pc:spChg chg="mod">
          <ac:chgData name="鳳翔 李" userId="8bafb82fbc409e27" providerId="LiveId" clId="{1D716EA6-EA45-48BE-8EE3-79CD0229AB6B}" dt="2023-02-27T05:40:50.914" v="119" actId="1076"/>
          <ac:spMkLst>
            <pc:docMk/>
            <pc:sldMk cId="1148954824" sldId="257"/>
            <ac:spMk id="31" creationId="{00000000-0000-0000-0000-000000000000}"/>
          </ac:spMkLst>
        </pc:spChg>
        <pc:spChg chg="del">
          <ac:chgData name="鳳翔 李" userId="8bafb82fbc409e27" providerId="LiveId" clId="{1D716EA6-EA45-48BE-8EE3-79CD0229AB6B}" dt="2023-02-27T05:37:53.428" v="76" actId="21"/>
          <ac:spMkLst>
            <pc:docMk/>
            <pc:sldMk cId="1148954824" sldId="257"/>
            <ac:spMk id="32" creationId="{00000000-0000-0000-0000-000000000000}"/>
          </ac:spMkLst>
        </pc:spChg>
        <pc:spChg chg="del">
          <ac:chgData name="鳳翔 李" userId="8bafb82fbc409e27" providerId="LiveId" clId="{1D716EA6-EA45-48BE-8EE3-79CD0229AB6B}" dt="2023-02-27T05:37:51.735" v="75" actId="21"/>
          <ac:spMkLst>
            <pc:docMk/>
            <pc:sldMk cId="1148954824" sldId="257"/>
            <ac:spMk id="34" creationId="{00000000-0000-0000-0000-000000000000}"/>
          </ac:spMkLst>
        </pc:spChg>
        <pc:spChg chg="mod">
          <ac:chgData name="鳳翔 李" userId="8bafb82fbc409e27" providerId="LiveId" clId="{1D716EA6-EA45-48BE-8EE3-79CD0229AB6B}" dt="2023-02-27T05:40:35.269" v="116" actId="1076"/>
          <ac:spMkLst>
            <pc:docMk/>
            <pc:sldMk cId="1148954824" sldId="257"/>
            <ac:spMk id="36" creationId="{00000000-0000-0000-0000-000000000000}"/>
          </ac:spMkLst>
        </pc:spChg>
        <pc:spChg chg="del">
          <ac:chgData name="鳳翔 李" userId="8bafb82fbc409e27" providerId="LiveId" clId="{1D716EA6-EA45-48BE-8EE3-79CD0229AB6B}" dt="2023-02-27T05:38:24.893" v="86" actId="21"/>
          <ac:spMkLst>
            <pc:docMk/>
            <pc:sldMk cId="1148954824" sldId="257"/>
            <ac:spMk id="37" creationId="{00000000-0000-0000-0000-000000000000}"/>
          </ac:spMkLst>
        </pc:spChg>
        <pc:spChg chg="del">
          <ac:chgData name="鳳翔 李" userId="8bafb82fbc409e27" providerId="LiveId" clId="{1D716EA6-EA45-48BE-8EE3-79CD0229AB6B}" dt="2023-02-27T05:38:23.250" v="85" actId="21"/>
          <ac:spMkLst>
            <pc:docMk/>
            <pc:sldMk cId="1148954824" sldId="257"/>
            <ac:spMk id="44" creationId="{00000000-0000-0000-0000-000000000000}"/>
          </ac:spMkLst>
        </pc:spChg>
        <pc:spChg chg="del">
          <ac:chgData name="鳳翔 李" userId="8bafb82fbc409e27" providerId="LiveId" clId="{1D716EA6-EA45-48BE-8EE3-79CD0229AB6B}" dt="2023-02-27T05:38:09.699" v="81" actId="21"/>
          <ac:spMkLst>
            <pc:docMk/>
            <pc:sldMk cId="1148954824" sldId="257"/>
            <ac:spMk id="45" creationId="{00000000-0000-0000-0000-000000000000}"/>
          </ac:spMkLst>
        </pc:spChg>
        <pc:spChg chg="del">
          <ac:chgData name="鳳翔 李" userId="8bafb82fbc409e27" providerId="LiveId" clId="{1D716EA6-EA45-48BE-8EE3-79CD0229AB6B}" dt="2023-02-27T05:38:04.167" v="79" actId="21"/>
          <ac:spMkLst>
            <pc:docMk/>
            <pc:sldMk cId="1148954824" sldId="257"/>
            <ac:spMk id="46" creationId="{00000000-0000-0000-0000-000000000000}"/>
          </ac:spMkLst>
        </pc:spChg>
        <pc:spChg chg="del">
          <ac:chgData name="鳳翔 李" userId="8bafb82fbc409e27" providerId="LiveId" clId="{1D716EA6-EA45-48BE-8EE3-79CD0229AB6B}" dt="2023-02-27T05:38:06.874" v="80" actId="21"/>
          <ac:spMkLst>
            <pc:docMk/>
            <pc:sldMk cId="1148954824" sldId="257"/>
            <ac:spMk id="47" creationId="{00000000-0000-0000-0000-000000000000}"/>
          </ac:spMkLst>
        </pc:spChg>
        <pc:spChg chg="mod">
          <ac:chgData name="鳳翔 李" userId="8bafb82fbc409e27" providerId="LiveId" clId="{1D716EA6-EA45-48BE-8EE3-79CD0229AB6B}" dt="2023-02-27T10:22:49.662" v="905" actId="1076"/>
          <ac:spMkLst>
            <pc:docMk/>
            <pc:sldMk cId="1148954824" sldId="257"/>
            <ac:spMk id="49" creationId="{00000000-0000-0000-0000-000000000000}"/>
          </ac:spMkLst>
        </pc:spChg>
        <pc:spChg chg="del mod">
          <ac:chgData name="鳳翔 李" userId="8bafb82fbc409e27" providerId="LiveId" clId="{1D716EA6-EA45-48BE-8EE3-79CD0229AB6B}" dt="2023-02-27T05:37:49.443" v="74"/>
          <ac:spMkLst>
            <pc:docMk/>
            <pc:sldMk cId="1148954824" sldId="257"/>
            <ac:spMk id="51" creationId="{00000000-0000-0000-0000-000000000000}"/>
          </ac:spMkLst>
        </pc:spChg>
        <pc:spChg chg="del mod">
          <ac:chgData name="鳳翔 李" userId="8bafb82fbc409e27" providerId="LiveId" clId="{1D716EA6-EA45-48BE-8EE3-79CD0229AB6B}" dt="2023-02-27T05:37:49.433" v="72" actId="21"/>
          <ac:spMkLst>
            <pc:docMk/>
            <pc:sldMk cId="1148954824" sldId="257"/>
            <ac:spMk id="53" creationId="{00000000-0000-0000-0000-000000000000}"/>
          </ac:spMkLst>
        </pc:spChg>
        <pc:spChg chg="del">
          <ac:chgData name="鳳翔 李" userId="8bafb82fbc409e27" providerId="LiveId" clId="{1D716EA6-EA45-48BE-8EE3-79CD0229AB6B}" dt="2023-02-27T05:38:30.237" v="87" actId="21"/>
          <ac:spMkLst>
            <pc:docMk/>
            <pc:sldMk cId="1148954824" sldId="257"/>
            <ac:spMk id="55" creationId="{00000000-0000-0000-0000-000000000000}"/>
          </ac:spMkLst>
        </pc:spChg>
        <pc:spChg chg="del">
          <ac:chgData name="鳳翔 李" userId="8bafb82fbc409e27" providerId="LiveId" clId="{1D716EA6-EA45-48BE-8EE3-79CD0229AB6B}" dt="2023-02-27T05:37:59.743" v="77" actId="21"/>
          <ac:spMkLst>
            <pc:docMk/>
            <pc:sldMk cId="1148954824" sldId="257"/>
            <ac:spMk id="66" creationId="{00000000-0000-0000-0000-000000000000}"/>
          </ac:spMkLst>
        </pc:spChg>
        <pc:spChg chg="mod">
          <ac:chgData name="鳳翔 李" userId="8bafb82fbc409e27" providerId="LiveId" clId="{1D716EA6-EA45-48BE-8EE3-79CD0229AB6B}" dt="2023-02-27T10:22:35.615" v="902" actId="14100"/>
          <ac:spMkLst>
            <pc:docMk/>
            <pc:sldMk cId="1148954824" sldId="257"/>
            <ac:spMk id="76" creationId="{00000000-0000-0000-0000-000000000000}"/>
          </ac:spMkLst>
        </pc:spChg>
        <pc:spChg chg="mod">
          <ac:chgData name="鳳翔 李" userId="8bafb82fbc409e27" providerId="LiveId" clId="{1D716EA6-EA45-48BE-8EE3-79CD0229AB6B}" dt="2023-02-27T05:40:24.583" v="114" actId="14100"/>
          <ac:spMkLst>
            <pc:docMk/>
            <pc:sldMk cId="1148954824" sldId="257"/>
            <ac:spMk id="8216" creationId="{00000000-0000-0000-0000-000000000000}"/>
          </ac:spMkLst>
        </pc:spChg>
        <pc:spChg chg="del mod">
          <ac:chgData name="鳳翔 李" userId="8bafb82fbc409e27" providerId="LiveId" clId="{1D716EA6-EA45-48BE-8EE3-79CD0229AB6B}" dt="2023-02-27T05:40:15.123" v="112" actId="21"/>
          <ac:spMkLst>
            <pc:docMk/>
            <pc:sldMk cId="1148954824" sldId="257"/>
            <ac:spMk id="8217" creationId="{00000000-0000-0000-0000-000000000000}"/>
          </ac:spMkLst>
        </pc:spChg>
        <pc:spChg chg="del">
          <ac:chgData name="鳳翔 李" userId="8bafb82fbc409e27" providerId="LiveId" clId="{1D716EA6-EA45-48BE-8EE3-79CD0229AB6B}" dt="2023-02-27T05:40:22.077" v="113" actId="21"/>
          <ac:spMkLst>
            <pc:docMk/>
            <pc:sldMk cId="1148954824" sldId="257"/>
            <ac:spMk id="8218" creationId="{00000000-0000-0000-0000-000000000000}"/>
          </ac:spMkLst>
        </pc:spChg>
      </pc:sldChg>
      <pc:sldChg chg="addSp delSp modSp mod delAnim modAnim">
        <pc:chgData name="鳳翔 李" userId="8bafb82fbc409e27" providerId="LiveId" clId="{1D716EA6-EA45-48BE-8EE3-79CD0229AB6B}" dt="2023-02-27T10:23:34.960" v="913" actId="2711"/>
        <pc:sldMkLst>
          <pc:docMk/>
          <pc:sldMk cId="2025671566" sldId="259"/>
        </pc:sldMkLst>
        <pc:spChg chg="del mod">
          <ac:chgData name="鳳翔 李" userId="8bafb82fbc409e27" providerId="LiveId" clId="{1D716EA6-EA45-48BE-8EE3-79CD0229AB6B}" dt="2023-02-27T05:43:31.681" v="164"/>
          <ac:spMkLst>
            <pc:docMk/>
            <pc:sldMk cId="2025671566" sldId="259"/>
            <ac:spMk id="14" creationId="{00000000-0000-0000-0000-000000000000}"/>
          </ac:spMkLst>
        </pc:spChg>
        <pc:spChg chg="del">
          <ac:chgData name="鳳翔 李" userId="8bafb82fbc409e27" providerId="LiveId" clId="{1D716EA6-EA45-48BE-8EE3-79CD0229AB6B}" dt="2023-02-27T05:43:48.023" v="174" actId="21"/>
          <ac:spMkLst>
            <pc:docMk/>
            <pc:sldMk cId="2025671566" sldId="259"/>
            <ac:spMk id="15" creationId="{00000000-0000-0000-0000-000000000000}"/>
          </ac:spMkLst>
        </pc:spChg>
        <pc:spChg chg="del mod">
          <ac:chgData name="鳳翔 李" userId="8bafb82fbc409e27" providerId="LiveId" clId="{1D716EA6-EA45-48BE-8EE3-79CD0229AB6B}" dt="2023-02-27T05:43:31.681" v="168"/>
          <ac:spMkLst>
            <pc:docMk/>
            <pc:sldMk cId="2025671566" sldId="259"/>
            <ac:spMk id="16" creationId="{00000000-0000-0000-0000-000000000000}"/>
          </ac:spMkLst>
        </pc:spChg>
        <pc:spChg chg="del mod">
          <ac:chgData name="鳳翔 李" userId="8bafb82fbc409e27" providerId="LiveId" clId="{1D716EA6-EA45-48BE-8EE3-79CD0229AB6B}" dt="2023-02-27T05:43:31.681" v="166"/>
          <ac:spMkLst>
            <pc:docMk/>
            <pc:sldMk cId="2025671566" sldId="259"/>
            <ac:spMk id="17" creationId="{00000000-0000-0000-0000-000000000000}"/>
          </ac:spMkLst>
        </pc:spChg>
        <pc:spChg chg="del">
          <ac:chgData name="鳳翔 李" userId="8bafb82fbc409e27" providerId="LiveId" clId="{1D716EA6-EA45-48BE-8EE3-79CD0229AB6B}" dt="2023-02-27T05:43:36.416" v="170" actId="21"/>
          <ac:spMkLst>
            <pc:docMk/>
            <pc:sldMk cId="2025671566" sldId="259"/>
            <ac:spMk id="18" creationId="{00000000-0000-0000-0000-000000000000}"/>
          </ac:spMkLst>
        </pc:spChg>
        <pc:spChg chg="del">
          <ac:chgData name="鳳翔 李" userId="8bafb82fbc409e27" providerId="LiveId" clId="{1D716EA6-EA45-48BE-8EE3-79CD0229AB6B}" dt="2023-02-27T05:43:38.953" v="171" actId="21"/>
          <ac:spMkLst>
            <pc:docMk/>
            <pc:sldMk cId="2025671566" sldId="259"/>
            <ac:spMk id="19" creationId="{00000000-0000-0000-0000-000000000000}"/>
          </ac:spMkLst>
        </pc:spChg>
        <pc:spChg chg="del">
          <ac:chgData name="鳳翔 李" userId="8bafb82fbc409e27" providerId="LiveId" clId="{1D716EA6-EA45-48BE-8EE3-79CD0229AB6B}" dt="2023-02-27T05:43:05.912" v="153" actId="21"/>
          <ac:spMkLst>
            <pc:docMk/>
            <pc:sldMk cId="2025671566" sldId="259"/>
            <ac:spMk id="26" creationId="{00000000-0000-0000-0000-000000000000}"/>
          </ac:spMkLst>
        </pc:spChg>
        <pc:spChg chg="del mod">
          <ac:chgData name="鳳翔 李" userId="8bafb82fbc409e27" providerId="LiveId" clId="{1D716EA6-EA45-48BE-8EE3-79CD0229AB6B}" dt="2023-02-27T05:43:31.680" v="162"/>
          <ac:spMkLst>
            <pc:docMk/>
            <pc:sldMk cId="2025671566" sldId="259"/>
            <ac:spMk id="27" creationId="{00000000-0000-0000-0000-000000000000}"/>
          </ac:spMkLst>
        </pc:spChg>
        <pc:spChg chg="del">
          <ac:chgData name="鳳翔 李" userId="8bafb82fbc409e27" providerId="LiveId" clId="{1D716EA6-EA45-48BE-8EE3-79CD0229AB6B}" dt="2023-02-27T05:43:34.046" v="169" actId="21"/>
          <ac:spMkLst>
            <pc:docMk/>
            <pc:sldMk cId="2025671566" sldId="259"/>
            <ac:spMk id="30" creationId="{00000000-0000-0000-0000-000000000000}"/>
          </ac:spMkLst>
        </pc:spChg>
        <pc:spChg chg="del">
          <ac:chgData name="鳳翔 李" userId="8bafb82fbc409e27" providerId="LiveId" clId="{1D716EA6-EA45-48BE-8EE3-79CD0229AB6B}" dt="2023-02-27T05:43:31.673" v="160" actId="21"/>
          <ac:spMkLst>
            <pc:docMk/>
            <pc:sldMk cId="2025671566" sldId="259"/>
            <ac:spMk id="31" creationId="{00000000-0000-0000-0000-000000000000}"/>
          </ac:spMkLst>
        </pc:spChg>
        <pc:spChg chg="mod">
          <ac:chgData name="鳳翔 李" userId="8bafb82fbc409e27" providerId="LiveId" clId="{1D716EA6-EA45-48BE-8EE3-79CD0229AB6B}" dt="2023-02-27T10:23:34.960" v="913" actId="2711"/>
          <ac:spMkLst>
            <pc:docMk/>
            <pc:sldMk cId="2025671566" sldId="259"/>
            <ac:spMk id="32" creationId="{00000000-0000-0000-0000-000000000000}"/>
          </ac:spMkLst>
        </pc:spChg>
        <pc:picChg chg="add del mod">
          <ac:chgData name="鳳翔 李" userId="8bafb82fbc409e27" providerId="LiveId" clId="{1D716EA6-EA45-48BE-8EE3-79CD0229AB6B}" dt="2023-02-27T05:43:43.041" v="173" actId="21"/>
          <ac:picMkLst>
            <pc:docMk/>
            <pc:sldMk cId="2025671566" sldId="259"/>
            <ac:picMk id="2" creationId="{00000000-0000-0000-0000-000000000000}"/>
          </ac:picMkLst>
        </pc:picChg>
      </pc:sldChg>
      <pc:sldChg chg="delSp modSp mod delAnim modAnim">
        <pc:chgData name="鳳翔 李" userId="8bafb82fbc409e27" providerId="LiveId" clId="{1D716EA6-EA45-48BE-8EE3-79CD0229AB6B}" dt="2023-02-27T10:24:47.804" v="927" actId="1076"/>
        <pc:sldMkLst>
          <pc:docMk/>
          <pc:sldMk cId="579433075" sldId="260"/>
        </pc:sldMkLst>
        <pc:spChg chg="mod">
          <ac:chgData name="鳳翔 李" userId="8bafb82fbc409e27" providerId="LiveId" clId="{1D716EA6-EA45-48BE-8EE3-79CD0229AB6B}" dt="2023-02-27T05:44:26.174" v="180" actId="14100"/>
          <ac:spMkLst>
            <pc:docMk/>
            <pc:sldMk cId="579433075" sldId="260"/>
            <ac:spMk id="33" creationId="{00000000-0000-0000-0000-000000000000}"/>
          </ac:spMkLst>
        </pc:spChg>
        <pc:spChg chg="mod">
          <ac:chgData name="鳳翔 李" userId="8bafb82fbc409e27" providerId="LiveId" clId="{1D716EA6-EA45-48BE-8EE3-79CD0229AB6B}" dt="2023-02-27T10:23:53.202" v="916" actId="1076"/>
          <ac:spMkLst>
            <pc:docMk/>
            <pc:sldMk cId="579433075" sldId="260"/>
            <ac:spMk id="38" creationId="{00000000-0000-0000-0000-000000000000}"/>
          </ac:spMkLst>
        </pc:spChg>
        <pc:spChg chg="mod">
          <ac:chgData name="鳳翔 李" userId="8bafb82fbc409e27" providerId="LiveId" clId="{1D716EA6-EA45-48BE-8EE3-79CD0229AB6B}" dt="2023-02-27T10:23:57.552" v="917" actId="1076"/>
          <ac:spMkLst>
            <pc:docMk/>
            <pc:sldMk cId="579433075" sldId="260"/>
            <ac:spMk id="39" creationId="{00000000-0000-0000-0000-000000000000}"/>
          </ac:spMkLst>
        </pc:spChg>
        <pc:spChg chg="mod">
          <ac:chgData name="鳳翔 李" userId="8bafb82fbc409e27" providerId="LiveId" clId="{1D716EA6-EA45-48BE-8EE3-79CD0229AB6B}" dt="2023-02-27T10:24:43.637" v="926" actId="1076"/>
          <ac:spMkLst>
            <pc:docMk/>
            <pc:sldMk cId="579433075" sldId="260"/>
            <ac:spMk id="40" creationId="{00000000-0000-0000-0000-000000000000}"/>
          </ac:spMkLst>
        </pc:spChg>
        <pc:spChg chg="mod">
          <ac:chgData name="鳳翔 李" userId="8bafb82fbc409e27" providerId="LiveId" clId="{1D716EA6-EA45-48BE-8EE3-79CD0229AB6B}" dt="2023-02-27T10:24:02.775" v="918" actId="1076"/>
          <ac:spMkLst>
            <pc:docMk/>
            <pc:sldMk cId="579433075" sldId="260"/>
            <ac:spMk id="41" creationId="{00000000-0000-0000-0000-000000000000}"/>
          </ac:spMkLst>
        </pc:spChg>
        <pc:spChg chg="del">
          <ac:chgData name="鳳翔 李" userId="8bafb82fbc409e27" providerId="LiveId" clId="{1D716EA6-EA45-48BE-8EE3-79CD0229AB6B}" dt="2023-02-27T05:45:28.962" v="195" actId="21"/>
          <ac:spMkLst>
            <pc:docMk/>
            <pc:sldMk cId="579433075" sldId="260"/>
            <ac:spMk id="42" creationId="{00000000-0000-0000-0000-000000000000}"/>
          </ac:spMkLst>
        </pc:spChg>
        <pc:spChg chg="del mod">
          <ac:chgData name="鳳翔 李" userId="8bafb82fbc409e27" providerId="LiveId" clId="{1D716EA6-EA45-48BE-8EE3-79CD0229AB6B}" dt="2023-02-27T05:44:45.314" v="183" actId="21"/>
          <ac:spMkLst>
            <pc:docMk/>
            <pc:sldMk cId="579433075" sldId="260"/>
            <ac:spMk id="43" creationId="{00000000-0000-0000-0000-000000000000}"/>
          </ac:spMkLst>
        </pc:spChg>
        <pc:spChg chg="mod">
          <ac:chgData name="鳳翔 李" userId="8bafb82fbc409e27" providerId="LiveId" clId="{1D716EA6-EA45-48BE-8EE3-79CD0229AB6B}" dt="2023-02-27T10:24:31.978" v="923" actId="14100"/>
          <ac:spMkLst>
            <pc:docMk/>
            <pc:sldMk cId="579433075" sldId="260"/>
            <ac:spMk id="52" creationId="{00000000-0000-0000-0000-000000000000}"/>
          </ac:spMkLst>
        </pc:spChg>
        <pc:spChg chg="del mod">
          <ac:chgData name="鳳翔 李" userId="8bafb82fbc409e27" providerId="LiveId" clId="{1D716EA6-EA45-48BE-8EE3-79CD0229AB6B}" dt="2023-02-27T05:45:20.335" v="193"/>
          <ac:spMkLst>
            <pc:docMk/>
            <pc:sldMk cId="579433075" sldId="260"/>
            <ac:spMk id="54" creationId="{00000000-0000-0000-0000-000000000000}"/>
          </ac:spMkLst>
        </pc:spChg>
        <pc:spChg chg="mod">
          <ac:chgData name="鳳翔 李" userId="8bafb82fbc409e27" providerId="LiveId" clId="{1D716EA6-EA45-48BE-8EE3-79CD0229AB6B}" dt="2023-02-27T10:24:47.804" v="927" actId="1076"/>
          <ac:spMkLst>
            <pc:docMk/>
            <pc:sldMk cId="579433075" sldId="260"/>
            <ac:spMk id="56" creationId="{00000000-0000-0000-0000-000000000000}"/>
          </ac:spMkLst>
        </pc:spChg>
        <pc:spChg chg="del">
          <ac:chgData name="鳳翔 李" userId="8bafb82fbc409e27" providerId="LiveId" clId="{1D716EA6-EA45-48BE-8EE3-79CD0229AB6B}" dt="2023-02-27T05:45:20.327" v="191" actId="21"/>
          <ac:spMkLst>
            <pc:docMk/>
            <pc:sldMk cId="579433075" sldId="260"/>
            <ac:spMk id="57" creationId="{00000000-0000-0000-0000-000000000000}"/>
          </ac:spMkLst>
        </pc:spChg>
        <pc:spChg chg="del">
          <ac:chgData name="鳳翔 李" userId="8bafb82fbc409e27" providerId="LiveId" clId="{1D716EA6-EA45-48BE-8EE3-79CD0229AB6B}" dt="2023-02-27T05:45:23.667" v="194" actId="21"/>
          <ac:spMkLst>
            <pc:docMk/>
            <pc:sldMk cId="579433075" sldId="260"/>
            <ac:spMk id="58" creationId="{00000000-0000-0000-0000-000000000000}"/>
          </ac:spMkLst>
        </pc:spChg>
      </pc:sldChg>
      <pc:sldChg chg="addSp delSp modSp mod modAnim">
        <pc:chgData name="鳳翔 李" userId="8bafb82fbc409e27" providerId="LiveId" clId="{1D716EA6-EA45-48BE-8EE3-79CD0229AB6B}" dt="2023-02-27T10:26:02.074" v="943" actId="255"/>
        <pc:sldMkLst>
          <pc:docMk/>
          <pc:sldMk cId="3285376385" sldId="261"/>
        </pc:sldMkLst>
        <pc:spChg chg="add del">
          <ac:chgData name="鳳翔 李" userId="8bafb82fbc409e27" providerId="LiveId" clId="{1D716EA6-EA45-48BE-8EE3-79CD0229AB6B}" dt="2023-02-27T05:48:09.567" v="223" actId="22"/>
          <ac:spMkLst>
            <pc:docMk/>
            <pc:sldMk cId="3285376385" sldId="261"/>
            <ac:spMk id="3" creationId="{F36AC150-6CFC-A12C-A166-7CEB262BFFA1}"/>
          </ac:spMkLst>
        </pc:spChg>
        <pc:spChg chg="mod">
          <ac:chgData name="鳳翔 李" userId="8bafb82fbc409e27" providerId="LiveId" clId="{1D716EA6-EA45-48BE-8EE3-79CD0229AB6B}" dt="2023-02-27T10:25:34.754" v="936" actId="14100"/>
          <ac:spMkLst>
            <pc:docMk/>
            <pc:sldMk cId="3285376385" sldId="261"/>
            <ac:spMk id="7" creationId="{00000000-0000-0000-0000-000000000000}"/>
          </ac:spMkLst>
        </pc:spChg>
        <pc:spChg chg="mod">
          <ac:chgData name="鳳翔 李" userId="8bafb82fbc409e27" providerId="LiveId" clId="{1D716EA6-EA45-48BE-8EE3-79CD0229AB6B}" dt="2023-02-27T10:25:39.446" v="937" actId="14100"/>
          <ac:spMkLst>
            <pc:docMk/>
            <pc:sldMk cId="3285376385" sldId="261"/>
            <ac:spMk id="8" creationId="{00000000-0000-0000-0000-000000000000}"/>
          </ac:spMkLst>
        </pc:spChg>
        <pc:spChg chg="add del mod">
          <ac:chgData name="鳳翔 李" userId="8bafb82fbc409e27" providerId="LiveId" clId="{1D716EA6-EA45-48BE-8EE3-79CD0229AB6B}" dt="2023-02-27T10:25:04.431" v="929" actId="1076"/>
          <ac:spMkLst>
            <pc:docMk/>
            <pc:sldMk cId="3285376385" sldId="261"/>
            <ac:spMk id="9" creationId="{00000000-0000-0000-0000-000000000000}"/>
          </ac:spMkLst>
        </pc:spChg>
        <pc:spChg chg="mod">
          <ac:chgData name="鳳翔 李" userId="8bafb82fbc409e27" providerId="LiveId" clId="{1D716EA6-EA45-48BE-8EE3-79CD0229AB6B}" dt="2023-02-27T10:25:22.191" v="933" actId="14100"/>
          <ac:spMkLst>
            <pc:docMk/>
            <pc:sldMk cId="3285376385" sldId="261"/>
            <ac:spMk id="11" creationId="{00000000-0000-0000-0000-000000000000}"/>
          </ac:spMkLst>
        </pc:spChg>
        <pc:spChg chg="mod">
          <ac:chgData name="鳳翔 李" userId="8bafb82fbc409e27" providerId="LiveId" clId="{1D716EA6-EA45-48BE-8EE3-79CD0229AB6B}" dt="2023-02-27T10:25:28.198" v="935" actId="14100"/>
          <ac:spMkLst>
            <pc:docMk/>
            <pc:sldMk cId="3285376385" sldId="261"/>
            <ac:spMk id="12" creationId="{00000000-0000-0000-0000-000000000000}"/>
          </ac:spMkLst>
        </pc:spChg>
        <pc:spChg chg="mod">
          <ac:chgData name="鳳翔 李" userId="8bafb82fbc409e27" providerId="LiveId" clId="{1D716EA6-EA45-48BE-8EE3-79CD0229AB6B}" dt="2023-02-27T10:17:56.698" v="854" actId="20577"/>
          <ac:spMkLst>
            <pc:docMk/>
            <pc:sldMk cId="3285376385" sldId="261"/>
            <ac:spMk id="15" creationId="{00000000-0000-0000-0000-000000000000}"/>
          </ac:spMkLst>
        </pc:spChg>
        <pc:spChg chg="mod">
          <ac:chgData name="鳳翔 李" userId="8bafb82fbc409e27" providerId="LiveId" clId="{1D716EA6-EA45-48BE-8EE3-79CD0229AB6B}" dt="2023-02-27T10:26:02.074" v="943" actId="255"/>
          <ac:spMkLst>
            <pc:docMk/>
            <pc:sldMk cId="3285376385" sldId="261"/>
            <ac:spMk id="16" creationId="{00000000-0000-0000-0000-000000000000}"/>
          </ac:spMkLst>
        </pc:spChg>
        <pc:spChg chg="mod">
          <ac:chgData name="鳳翔 李" userId="8bafb82fbc409e27" providerId="LiveId" clId="{1D716EA6-EA45-48BE-8EE3-79CD0229AB6B}" dt="2023-02-27T05:49:16.676" v="241" actId="20577"/>
          <ac:spMkLst>
            <pc:docMk/>
            <pc:sldMk cId="3285376385" sldId="261"/>
            <ac:spMk id="17" creationId="{00000000-0000-0000-0000-000000000000}"/>
          </ac:spMkLst>
        </pc:spChg>
        <pc:spChg chg="mod">
          <ac:chgData name="鳳翔 李" userId="8bafb82fbc409e27" providerId="LiveId" clId="{1D716EA6-EA45-48BE-8EE3-79CD0229AB6B}" dt="2023-02-27T10:25:47.722" v="940" actId="14100"/>
          <ac:spMkLst>
            <pc:docMk/>
            <pc:sldMk cId="3285376385" sldId="261"/>
            <ac:spMk id="19" creationId="{00000000-0000-0000-0000-000000000000}"/>
          </ac:spMkLst>
        </pc:spChg>
        <pc:spChg chg="mod">
          <ac:chgData name="鳳翔 李" userId="8bafb82fbc409e27" providerId="LiveId" clId="{1D716EA6-EA45-48BE-8EE3-79CD0229AB6B}" dt="2023-02-27T10:25:53.971" v="941" actId="14100"/>
          <ac:spMkLst>
            <pc:docMk/>
            <pc:sldMk cId="3285376385" sldId="261"/>
            <ac:spMk id="20" creationId="{00000000-0000-0000-0000-000000000000}"/>
          </ac:spMkLst>
        </pc:spChg>
        <pc:spChg chg="mod">
          <ac:chgData name="鳳翔 李" userId="8bafb82fbc409e27" providerId="LiveId" clId="{1D716EA6-EA45-48BE-8EE3-79CD0229AB6B}" dt="2023-02-27T05:47:52.198" v="215" actId="14100"/>
          <ac:spMkLst>
            <pc:docMk/>
            <pc:sldMk cId="3285376385" sldId="261"/>
            <ac:spMk id="33" creationId="{00000000-0000-0000-0000-000000000000}"/>
          </ac:spMkLst>
        </pc:spChg>
        <pc:grpChg chg="mod">
          <ac:chgData name="鳳翔 李" userId="8bafb82fbc409e27" providerId="LiveId" clId="{1D716EA6-EA45-48BE-8EE3-79CD0229AB6B}" dt="2023-02-27T10:17:49.763" v="852" actId="14100"/>
          <ac:grpSpMkLst>
            <pc:docMk/>
            <pc:sldMk cId="3285376385" sldId="261"/>
            <ac:grpSpMk id="5" creationId="{00000000-0000-0000-0000-000000000000}"/>
          </ac:grpSpMkLst>
        </pc:grpChg>
        <pc:grpChg chg="mod">
          <ac:chgData name="鳳翔 李" userId="8bafb82fbc409e27" providerId="LiveId" clId="{1D716EA6-EA45-48BE-8EE3-79CD0229AB6B}" dt="2023-02-27T10:25:41.771" v="939" actId="1076"/>
          <ac:grpSpMkLst>
            <pc:docMk/>
            <pc:sldMk cId="3285376385" sldId="261"/>
            <ac:grpSpMk id="13" creationId="{00000000-0000-0000-0000-000000000000}"/>
          </ac:grpSpMkLst>
        </pc:grpChg>
        <pc:cxnChg chg="mod">
          <ac:chgData name="鳳翔 李" userId="8bafb82fbc409e27" providerId="LiveId" clId="{1D716EA6-EA45-48BE-8EE3-79CD0229AB6B}" dt="2023-02-27T10:25:07.024" v="930" actId="1076"/>
          <ac:cxnSpMkLst>
            <pc:docMk/>
            <pc:sldMk cId="3285376385" sldId="261"/>
            <ac:cxnSpMk id="10" creationId="{00000000-0000-0000-0000-000000000000}"/>
          </ac:cxnSpMkLst>
        </pc:cxnChg>
      </pc:sldChg>
      <pc:sldChg chg="addSp delSp modSp mod delAnim modAnim">
        <pc:chgData name="鳳翔 李" userId="8bafb82fbc409e27" providerId="LiveId" clId="{1D716EA6-EA45-48BE-8EE3-79CD0229AB6B}" dt="2023-02-27T10:20:44.877" v="893" actId="255"/>
        <pc:sldMkLst>
          <pc:docMk/>
          <pc:sldMk cId="1834012662" sldId="262"/>
        </pc:sldMkLst>
        <pc:spChg chg="add mod">
          <ac:chgData name="鳳翔 李" userId="8bafb82fbc409e27" providerId="LiveId" clId="{1D716EA6-EA45-48BE-8EE3-79CD0229AB6B}" dt="2023-02-27T10:20:10.772" v="882" actId="255"/>
          <ac:spMkLst>
            <pc:docMk/>
            <pc:sldMk cId="1834012662" sldId="262"/>
            <ac:spMk id="3" creationId="{F940AFBD-2D0A-AB9E-5C00-0A2B48637C0F}"/>
          </ac:spMkLst>
        </pc:spChg>
        <pc:spChg chg="mod">
          <ac:chgData name="鳳翔 李" userId="8bafb82fbc409e27" providerId="LiveId" clId="{1D716EA6-EA45-48BE-8EE3-79CD0229AB6B}" dt="2023-02-27T09:30:22.083" v="355" actId="255"/>
          <ac:spMkLst>
            <pc:docMk/>
            <pc:sldMk cId="1834012662" sldId="262"/>
            <ac:spMk id="5" creationId="{00000000-0000-0000-0000-000000000000}"/>
          </ac:spMkLst>
        </pc:spChg>
        <pc:spChg chg="del mod">
          <ac:chgData name="鳳翔 李" userId="8bafb82fbc409e27" providerId="LiveId" clId="{1D716EA6-EA45-48BE-8EE3-79CD0229AB6B}" dt="2023-02-27T05:52:28.298" v="275" actId="21"/>
          <ac:spMkLst>
            <pc:docMk/>
            <pc:sldMk cId="1834012662" sldId="262"/>
            <ac:spMk id="6" creationId="{00000000-0000-0000-0000-000000000000}"/>
          </ac:spMkLst>
        </pc:spChg>
        <pc:spChg chg="mod">
          <ac:chgData name="鳳翔 李" userId="8bafb82fbc409e27" providerId="LiveId" clId="{1D716EA6-EA45-48BE-8EE3-79CD0229AB6B}" dt="2023-02-27T10:20:15.521" v="884" actId="1076"/>
          <ac:spMkLst>
            <pc:docMk/>
            <pc:sldMk cId="1834012662" sldId="262"/>
            <ac:spMk id="7" creationId="{00000000-0000-0000-0000-000000000000}"/>
          </ac:spMkLst>
        </pc:spChg>
        <pc:spChg chg="mod">
          <ac:chgData name="鳳翔 李" userId="8bafb82fbc409e27" providerId="LiveId" clId="{1D716EA6-EA45-48BE-8EE3-79CD0229AB6B}" dt="2023-02-27T05:51:54.867" v="266" actId="20577"/>
          <ac:spMkLst>
            <pc:docMk/>
            <pc:sldMk cId="1834012662" sldId="262"/>
            <ac:spMk id="8" creationId="{00000000-0000-0000-0000-000000000000}"/>
          </ac:spMkLst>
        </pc:spChg>
        <pc:spChg chg="mod">
          <ac:chgData name="鳳翔 李" userId="8bafb82fbc409e27" providerId="LiveId" clId="{1D716EA6-EA45-48BE-8EE3-79CD0229AB6B}" dt="2023-02-27T09:30:09.126" v="353" actId="255"/>
          <ac:spMkLst>
            <pc:docMk/>
            <pc:sldMk cId="1834012662" sldId="262"/>
            <ac:spMk id="9" creationId="{00000000-0000-0000-0000-000000000000}"/>
          </ac:spMkLst>
        </pc:spChg>
        <pc:spChg chg="mod">
          <ac:chgData name="鳳翔 李" userId="8bafb82fbc409e27" providerId="LiveId" clId="{1D716EA6-EA45-48BE-8EE3-79CD0229AB6B}" dt="2023-02-27T10:20:36.349" v="891" actId="1076"/>
          <ac:spMkLst>
            <pc:docMk/>
            <pc:sldMk cId="1834012662" sldId="262"/>
            <ac:spMk id="10" creationId="{00000000-0000-0000-0000-000000000000}"/>
          </ac:spMkLst>
        </pc:spChg>
        <pc:spChg chg="mod">
          <ac:chgData name="鳳翔 李" userId="8bafb82fbc409e27" providerId="LiveId" clId="{1D716EA6-EA45-48BE-8EE3-79CD0229AB6B}" dt="2023-02-27T05:53:18.194" v="296" actId="20577"/>
          <ac:spMkLst>
            <pc:docMk/>
            <pc:sldMk cId="1834012662" sldId="262"/>
            <ac:spMk id="11" creationId="{00000000-0000-0000-0000-000000000000}"/>
          </ac:spMkLst>
        </pc:spChg>
        <pc:spChg chg="mod">
          <ac:chgData name="鳳翔 李" userId="8bafb82fbc409e27" providerId="LiveId" clId="{1D716EA6-EA45-48BE-8EE3-79CD0229AB6B}" dt="2023-02-27T05:52:44.693" v="284" actId="1076"/>
          <ac:spMkLst>
            <pc:docMk/>
            <pc:sldMk cId="1834012662" sldId="262"/>
            <ac:spMk id="12" creationId="{00000000-0000-0000-0000-000000000000}"/>
          </ac:spMkLst>
        </pc:spChg>
        <pc:spChg chg="mod">
          <ac:chgData name="鳳翔 李" userId="8bafb82fbc409e27" providerId="LiveId" clId="{1D716EA6-EA45-48BE-8EE3-79CD0229AB6B}" dt="2023-02-27T09:30:16.465" v="354" actId="255"/>
          <ac:spMkLst>
            <pc:docMk/>
            <pc:sldMk cId="1834012662" sldId="262"/>
            <ac:spMk id="13" creationId="{00000000-0000-0000-0000-000000000000}"/>
          </ac:spMkLst>
        </pc:spChg>
        <pc:spChg chg="add mod">
          <ac:chgData name="鳳翔 李" userId="8bafb82fbc409e27" providerId="LiveId" clId="{1D716EA6-EA45-48BE-8EE3-79CD0229AB6B}" dt="2023-02-27T10:20:32.969" v="890" actId="14100"/>
          <ac:spMkLst>
            <pc:docMk/>
            <pc:sldMk cId="1834012662" sldId="262"/>
            <ac:spMk id="14" creationId="{2DF5CE8E-7E6F-2FAB-BE89-A6D10A637D8E}"/>
          </ac:spMkLst>
        </pc:spChg>
        <pc:spChg chg="add mod">
          <ac:chgData name="鳳翔 李" userId="8bafb82fbc409e27" providerId="LiveId" clId="{1D716EA6-EA45-48BE-8EE3-79CD0229AB6B}" dt="2023-02-27T10:20:44.877" v="893" actId="255"/>
          <ac:spMkLst>
            <pc:docMk/>
            <pc:sldMk cId="1834012662" sldId="262"/>
            <ac:spMk id="15" creationId="{45CC1E35-710B-4710-6905-1A1843C05834}"/>
          </ac:spMkLst>
        </pc:spChg>
        <pc:spChg chg="mod">
          <ac:chgData name="鳳翔 李" userId="8bafb82fbc409e27" providerId="LiveId" clId="{1D716EA6-EA45-48BE-8EE3-79CD0229AB6B}" dt="2023-02-27T05:51:34.309" v="260" actId="20577"/>
          <ac:spMkLst>
            <pc:docMk/>
            <pc:sldMk cId="1834012662" sldId="262"/>
            <ac:spMk id="33" creationId="{00000000-0000-0000-0000-000000000000}"/>
          </ac:spMkLst>
        </pc:spChg>
      </pc:sldChg>
      <pc:sldChg chg="del">
        <pc:chgData name="鳳翔 李" userId="8bafb82fbc409e27" providerId="LiveId" clId="{1D716EA6-EA45-48BE-8EE3-79CD0229AB6B}" dt="2023-02-27T09:32:52.017" v="366" actId="2696"/>
        <pc:sldMkLst>
          <pc:docMk/>
          <pc:sldMk cId="2136034592" sldId="263"/>
        </pc:sldMkLst>
      </pc:sldChg>
      <pc:sldChg chg="modSp del mod modAnim">
        <pc:chgData name="鳳翔 李" userId="8bafb82fbc409e27" providerId="LiveId" clId="{1D716EA6-EA45-48BE-8EE3-79CD0229AB6B}" dt="2023-02-27T09:34:17.483" v="376" actId="2696"/>
        <pc:sldMkLst>
          <pc:docMk/>
          <pc:sldMk cId="2381907625" sldId="264"/>
        </pc:sldMkLst>
        <pc:spChg chg="mod">
          <ac:chgData name="鳳翔 李" userId="8bafb82fbc409e27" providerId="LiveId" clId="{1D716EA6-EA45-48BE-8EE3-79CD0229AB6B}" dt="2023-02-27T09:33:59.790" v="375" actId="20577"/>
          <ac:spMkLst>
            <pc:docMk/>
            <pc:sldMk cId="2381907625" sldId="264"/>
            <ac:spMk id="12" creationId="{00000000-0000-0000-0000-000000000000}"/>
          </ac:spMkLst>
        </pc:spChg>
        <pc:spChg chg="mod">
          <ac:chgData name="鳳翔 李" userId="8bafb82fbc409e27" providerId="LiveId" clId="{1D716EA6-EA45-48BE-8EE3-79CD0229AB6B}" dt="2023-02-27T09:33:30.759" v="368" actId="14100"/>
          <ac:spMkLst>
            <pc:docMk/>
            <pc:sldMk cId="2381907625" sldId="264"/>
            <ac:spMk id="33" creationId="{00000000-0000-0000-0000-000000000000}"/>
          </ac:spMkLst>
        </pc:spChg>
      </pc:sldChg>
      <pc:sldChg chg="del">
        <pc:chgData name="鳳翔 李" userId="8bafb82fbc409e27" providerId="LiveId" clId="{1D716EA6-EA45-48BE-8EE3-79CD0229AB6B}" dt="2023-02-27T09:34:22.402" v="377" actId="2696"/>
        <pc:sldMkLst>
          <pc:docMk/>
          <pc:sldMk cId="2151396041" sldId="265"/>
        </pc:sldMkLst>
      </pc:sldChg>
      <pc:sldChg chg="del">
        <pc:chgData name="鳳翔 李" userId="8bafb82fbc409e27" providerId="LiveId" clId="{1D716EA6-EA45-48BE-8EE3-79CD0229AB6B}" dt="2023-02-27T09:38:13.438" v="450" actId="2696"/>
        <pc:sldMkLst>
          <pc:docMk/>
          <pc:sldMk cId="360025783" sldId="266"/>
        </pc:sldMkLst>
      </pc:sldChg>
      <pc:sldChg chg="addSp delSp modSp mod delAnim modAnim">
        <pc:chgData name="鳳翔 李" userId="8bafb82fbc409e27" providerId="LiveId" clId="{1D716EA6-EA45-48BE-8EE3-79CD0229AB6B}" dt="2023-02-27T10:29:57.738" v="996" actId="14100"/>
        <pc:sldMkLst>
          <pc:docMk/>
          <pc:sldMk cId="4235291967" sldId="266"/>
        </pc:sldMkLst>
        <pc:spChg chg="del">
          <ac:chgData name="鳳翔 李" userId="8bafb82fbc409e27" providerId="LiveId" clId="{1D716EA6-EA45-48BE-8EE3-79CD0229AB6B}" dt="2023-02-27T09:42:12.725" v="456" actId="21"/>
          <ac:spMkLst>
            <pc:docMk/>
            <pc:sldMk cId="4235291967" sldId="266"/>
            <ac:spMk id="10" creationId="{00000000-0000-0000-0000-000000000000}"/>
          </ac:spMkLst>
        </pc:spChg>
        <pc:spChg chg="mod">
          <ac:chgData name="鳳翔 李" userId="8bafb82fbc409e27" providerId="LiveId" clId="{1D716EA6-EA45-48BE-8EE3-79CD0229AB6B}" dt="2023-02-27T09:46:33.849" v="516" actId="1076"/>
          <ac:spMkLst>
            <pc:docMk/>
            <pc:sldMk cId="4235291967" sldId="266"/>
            <ac:spMk id="11" creationId="{00000000-0000-0000-0000-000000000000}"/>
          </ac:spMkLst>
        </pc:spChg>
        <pc:spChg chg="del mod">
          <ac:chgData name="鳳翔 李" userId="8bafb82fbc409e27" providerId="LiveId" clId="{1D716EA6-EA45-48BE-8EE3-79CD0229AB6B}" dt="2023-02-27T09:44:08.784" v="484"/>
          <ac:spMkLst>
            <pc:docMk/>
            <pc:sldMk cId="4235291967" sldId="266"/>
            <ac:spMk id="12" creationId="{00000000-0000-0000-0000-000000000000}"/>
          </ac:spMkLst>
        </pc:spChg>
        <pc:spChg chg="mod">
          <ac:chgData name="鳳翔 李" userId="8bafb82fbc409e27" providerId="LiveId" clId="{1D716EA6-EA45-48BE-8EE3-79CD0229AB6B}" dt="2023-02-27T09:42:53.979" v="468" actId="1076"/>
          <ac:spMkLst>
            <pc:docMk/>
            <pc:sldMk cId="4235291967" sldId="266"/>
            <ac:spMk id="17" creationId="{00000000-0000-0000-0000-000000000000}"/>
          </ac:spMkLst>
        </pc:spChg>
        <pc:spChg chg="del mod">
          <ac:chgData name="鳳翔 李" userId="8bafb82fbc409e27" providerId="LiveId" clId="{1D716EA6-EA45-48BE-8EE3-79CD0229AB6B}" dt="2023-02-27T09:48:40.273" v="548"/>
          <ac:spMkLst>
            <pc:docMk/>
            <pc:sldMk cId="4235291967" sldId="266"/>
            <ac:spMk id="19" creationId="{00000000-0000-0000-0000-000000000000}"/>
          </ac:spMkLst>
        </pc:spChg>
        <pc:spChg chg="del mod">
          <ac:chgData name="鳳翔 李" userId="8bafb82fbc409e27" providerId="LiveId" clId="{1D716EA6-EA45-48BE-8EE3-79CD0229AB6B}" dt="2023-02-27T10:29:43.597" v="991" actId="21"/>
          <ac:spMkLst>
            <pc:docMk/>
            <pc:sldMk cId="4235291967" sldId="266"/>
            <ac:spMk id="20" creationId="{00000000-0000-0000-0000-000000000000}"/>
          </ac:spMkLst>
        </pc:spChg>
        <pc:spChg chg="mod">
          <ac:chgData name="鳳翔 李" userId="8bafb82fbc409e27" providerId="LiveId" clId="{1D716EA6-EA45-48BE-8EE3-79CD0229AB6B}" dt="2023-02-27T09:48:47.250" v="550" actId="1076"/>
          <ac:spMkLst>
            <pc:docMk/>
            <pc:sldMk cId="4235291967" sldId="266"/>
            <ac:spMk id="22" creationId="{00000000-0000-0000-0000-000000000000}"/>
          </ac:spMkLst>
        </pc:spChg>
        <pc:spChg chg="mod">
          <ac:chgData name="鳳翔 李" userId="8bafb82fbc409e27" providerId="LiveId" clId="{1D716EA6-EA45-48BE-8EE3-79CD0229AB6B}" dt="2023-02-27T10:29:57.738" v="996" actId="14100"/>
          <ac:spMkLst>
            <pc:docMk/>
            <pc:sldMk cId="4235291967" sldId="266"/>
            <ac:spMk id="23" creationId="{00000000-0000-0000-0000-000000000000}"/>
          </ac:spMkLst>
        </pc:spChg>
        <pc:spChg chg="del">
          <ac:chgData name="鳳翔 李" userId="8bafb82fbc409e27" providerId="LiveId" clId="{1D716EA6-EA45-48BE-8EE3-79CD0229AB6B}" dt="2023-02-27T09:44:14.742" v="486" actId="21"/>
          <ac:spMkLst>
            <pc:docMk/>
            <pc:sldMk cId="4235291967" sldId="266"/>
            <ac:spMk id="25" creationId="{00000000-0000-0000-0000-000000000000}"/>
          </ac:spMkLst>
        </pc:spChg>
        <pc:spChg chg="del mod">
          <ac:chgData name="鳳翔 李" userId="8bafb82fbc409e27" providerId="LiveId" clId="{1D716EA6-EA45-48BE-8EE3-79CD0229AB6B}" dt="2023-02-27T09:44:08.780" v="482" actId="21"/>
          <ac:spMkLst>
            <pc:docMk/>
            <pc:sldMk cId="4235291967" sldId="266"/>
            <ac:spMk id="26" creationId="{00000000-0000-0000-0000-000000000000}"/>
          </ac:spMkLst>
        </pc:spChg>
        <pc:spChg chg="del mod">
          <ac:chgData name="鳳翔 李" userId="8bafb82fbc409e27" providerId="LiveId" clId="{1D716EA6-EA45-48BE-8EE3-79CD0229AB6B}" dt="2023-02-27T09:47:20.595" v="521" actId="478"/>
          <ac:spMkLst>
            <pc:docMk/>
            <pc:sldMk cId="4235291967" sldId="266"/>
            <ac:spMk id="28" creationId="{00000000-0000-0000-0000-000000000000}"/>
          </ac:spMkLst>
        </pc:spChg>
        <pc:spChg chg="del mod">
          <ac:chgData name="鳳翔 李" userId="8bafb82fbc409e27" providerId="LiveId" clId="{1D716EA6-EA45-48BE-8EE3-79CD0229AB6B}" dt="2023-02-27T09:47:22.589" v="522" actId="478"/>
          <ac:spMkLst>
            <pc:docMk/>
            <pc:sldMk cId="4235291967" sldId="266"/>
            <ac:spMk id="29" creationId="{00000000-0000-0000-0000-000000000000}"/>
          </ac:spMkLst>
        </pc:spChg>
        <pc:picChg chg="mod">
          <ac:chgData name="鳳翔 李" userId="8bafb82fbc409e27" providerId="LiveId" clId="{1D716EA6-EA45-48BE-8EE3-79CD0229AB6B}" dt="2023-02-27T09:42:50.785" v="467" actId="1076"/>
          <ac:picMkLst>
            <pc:docMk/>
            <pc:sldMk cId="4235291967" sldId="266"/>
            <ac:picMk id="3" creationId="{50A5BFCB-5D2E-49D1-AA04-DC8B49128A58}"/>
          </ac:picMkLst>
        </pc:picChg>
        <pc:picChg chg="add mod ord">
          <ac:chgData name="鳳翔 李" userId="8bafb82fbc409e27" providerId="LiveId" clId="{1D716EA6-EA45-48BE-8EE3-79CD0229AB6B}" dt="2023-02-27T09:50:02.719" v="558" actId="14100"/>
          <ac:picMkLst>
            <pc:docMk/>
            <pc:sldMk cId="4235291967" sldId="266"/>
            <ac:picMk id="5" creationId="{33878B35-B8BF-087A-9415-0EA10C3220B5}"/>
          </ac:picMkLst>
        </pc:picChg>
        <pc:cxnChg chg="del">
          <ac:chgData name="鳳翔 李" userId="8bafb82fbc409e27" providerId="LiveId" clId="{1D716EA6-EA45-48BE-8EE3-79CD0229AB6B}" dt="2023-02-27T09:48:40.271" v="546" actId="478"/>
          <ac:cxnSpMkLst>
            <pc:docMk/>
            <pc:sldMk cId="4235291967" sldId="266"/>
            <ac:cxnSpMk id="21" creationId="{00000000-0000-0000-0000-000000000000}"/>
          </ac:cxnSpMkLst>
        </pc:cxnChg>
        <pc:cxnChg chg="del">
          <ac:chgData name="鳳翔 李" userId="8bafb82fbc409e27" providerId="LiveId" clId="{1D716EA6-EA45-48BE-8EE3-79CD0229AB6B}" dt="2023-02-27T09:47:41.879" v="528" actId="478"/>
          <ac:cxnSpMkLst>
            <pc:docMk/>
            <pc:sldMk cId="4235291967" sldId="266"/>
            <ac:cxnSpMk id="24" creationId="{00000000-0000-0000-0000-000000000000}"/>
          </ac:cxnSpMkLst>
        </pc:cxnChg>
        <pc:cxnChg chg="del mod">
          <ac:chgData name="鳳翔 李" userId="8bafb82fbc409e27" providerId="LiveId" clId="{1D716EA6-EA45-48BE-8EE3-79CD0229AB6B}" dt="2023-02-27T10:29:47.151" v="992" actId="21"/>
          <ac:cxnSpMkLst>
            <pc:docMk/>
            <pc:sldMk cId="4235291967" sldId="266"/>
            <ac:cxnSpMk id="27" creationId="{00000000-0000-0000-0000-000000000000}"/>
          </ac:cxnSpMkLst>
        </pc:cxnChg>
        <pc:cxnChg chg="del">
          <ac:chgData name="鳳翔 李" userId="8bafb82fbc409e27" providerId="LiveId" clId="{1D716EA6-EA45-48BE-8EE3-79CD0229AB6B}" dt="2023-02-27T09:45:36.089" v="507" actId="21"/>
          <ac:cxnSpMkLst>
            <pc:docMk/>
            <pc:sldMk cId="4235291967" sldId="266"/>
            <ac:cxnSpMk id="30" creationId="{00000000-0000-0000-0000-000000000000}"/>
          </ac:cxnSpMkLst>
        </pc:cxnChg>
      </pc:sldChg>
      <pc:sldChg chg="modSp del mod modAnim">
        <pc:chgData name="鳳翔 李" userId="8bafb82fbc409e27" providerId="LiveId" clId="{1D716EA6-EA45-48BE-8EE3-79CD0229AB6B}" dt="2023-02-27T09:35:07.051" v="380" actId="2696"/>
        <pc:sldMkLst>
          <pc:docMk/>
          <pc:sldMk cId="2357385373" sldId="267"/>
        </pc:sldMkLst>
        <pc:spChg chg="mod">
          <ac:chgData name="鳳翔 李" userId="8bafb82fbc409e27" providerId="LiveId" clId="{1D716EA6-EA45-48BE-8EE3-79CD0229AB6B}" dt="2023-02-27T09:34:51.866" v="379" actId="14100"/>
          <ac:spMkLst>
            <pc:docMk/>
            <pc:sldMk cId="2357385373" sldId="267"/>
            <ac:spMk id="33" creationId="{00000000-0000-0000-0000-000000000000}"/>
          </ac:spMkLst>
        </pc:spChg>
      </pc:sldChg>
      <pc:sldChg chg="del">
        <pc:chgData name="鳳翔 李" userId="8bafb82fbc409e27" providerId="LiveId" clId="{1D716EA6-EA45-48BE-8EE3-79CD0229AB6B}" dt="2023-02-27T09:38:17.166" v="452" actId="2696"/>
        <pc:sldMkLst>
          <pc:docMk/>
          <pc:sldMk cId="1740241512" sldId="268"/>
        </pc:sldMkLst>
      </pc:sldChg>
      <pc:sldChg chg="del">
        <pc:chgData name="鳳翔 李" userId="8bafb82fbc409e27" providerId="LiveId" clId="{1D716EA6-EA45-48BE-8EE3-79CD0229AB6B}" dt="2023-02-27T09:35:10.724" v="381" actId="2696"/>
        <pc:sldMkLst>
          <pc:docMk/>
          <pc:sldMk cId="580149383" sldId="269"/>
        </pc:sldMkLst>
      </pc:sldChg>
      <pc:sldChg chg="del">
        <pc:chgData name="鳳翔 李" userId="8bafb82fbc409e27" providerId="LiveId" clId="{1D716EA6-EA45-48BE-8EE3-79CD0229AB6B}" dt="2023-02-27T09:38:14.960" v="451" actId="2696"/>
        <pc:sldMkLst>
          <pc:docMk/>
          <pc:sldMk cId="2353195944" sldId="270"/>
        </pc:sldMkLst>
      </pc:sldChg>
      <pc:sldChg chg="del">
        <pc:chgData name="鳳翔 李" userId="8bafb82fbc409e27" providerId="LiveId" clId="{1D716EA6-EA45-48BE-8EE3-79CD0229AB6B}" dt="2023-02-27T09:37:16.617" v="445" actId="2696"/>
        <pc:sldMkLst>
          <pc:docMk/>
          <pc:sldMk cId="2686037734" sldId="271"/>
        </pc:sldMkLst>
      </pc:sldChg>
      <pc:sldChg chg="delSp modSp mod delAnim modAnim">
        <pc:chgData name="鳳翔 李" userId="8bafb82fbc409e27" providerId="LiveId" clId="{1D716EA6-EA45-48BE-8EE3-79CD0229AB6B}" dt="2023-02-27T10:30:25.366" v="999" actId="120"/>
        <pc:sldMkLst>
          <pc:docMk/>
          <pc:sldMk cId="1821109499" sldId="273"/>
        </pc:sldMkLst>
        <pc:spChg chg="mod">
          <ac:chgData name="鳳翔 李" userId="8bafb82fbc409e27" providerId="LiveId" clId="{1D716EA6-EA45-48BE-8EE3-79CD0229AB6B}" dt="2023-02-27T09:55:56.031" v="606" actId="14100"/>
          <ac:spMkLst>
            <pc:docMk/>
            <pc:sldMk cId="1821109499" sldId="273"/>
            <ac:spMk id="6" creationId="{00000000-0000-0000-0000-000000000000}"/>
          </ac:spMkLst>
        </pc:spChg>
        <pc:spChg chg="mod">
          <ac:chgData name="鳳翔 李" userId="8bafb82fbc409e27" providerId="LiveId" clId="{1D716EA6-EA45-48BE-8EE3-79CD0229AB6B}" dt="2023-02-27T09:58:31.568" v="640" actId="20577"/>
          <ac:spMkLst>
            <pc:docMk/>
            <pc:sldMk cId="1821109499" sldId="273"/>
            <ac:spMk id="8" creationId="{00000000-0000-0000-0000-000000000000}"/>
          </ac:spMkLst>
        </pc:spChg>
        <pc:spChg chg="mod">
          <ac:chgData name="鳳翔 李" userId="8bafb82fbc409e27" providerId="LiveId" clId="{1D716EA6-EA45-48BE-8EE3-79CD0229AB6B}" dt="2023-02-27T09:54:28.737" v="590" actId="20577"/>
          <ac:spMkLst>
            <pc:docMk/>
            <pc:sldMk cId="1821109499" sldId="273"/>
            <ac:spMk id="10" creationId="{00000000-0000-0000-0000-000000000000}"/>
          </ac:spMkLst>
        </pc:spChg>
        <pc:spChg chg="mod">
          <ac:chgData name="鳳翔 李" userId="8bafb82fbc409e27" providerId="LiveId" clId="{1D716EA6-EA45-48BE-8EE3-79CD0229AB6B}" dt="2023-02-27T09:54:37.091" v="592" actId="1076"/>
          <ac:spMkLst>
            <pc:docMk/>
            <pc:sldMk cId="1821109499" sldId="273"/>
            <ac:spMk id="11" creationId="{00000000-0000-0000-0000-000000000000}"/>
          </ac:spMkLst>
        </pc:spChg>
        <pc:spChg chg="del">
          <ac:chgData name="鳳翔 李" userId="8bafb82fbc409e27" providerId="LiveId" clId="{1D716EA6-EA45-48BE-8EE3-79CD0229AB6B}" dt="2023-02-27T09:54:24.168" v="589" actId="21"/>
          <ac:spMkLst>
            <pc:docMk/>
            <pc:sldMk cId="1821109499" sldId="273"/>
            <ac:spMk id="12" creationId="{00000000-0000-0000-0000-000000000000}"/>
          </ac:spMkLst>
        </pc:spChg>
        <pc:spChg chg="mod">
          <ac:chgData name="鳳翔 李" userId="8bafb82fbc409e27" providerId="LiveId" clId="{1D716EA6-EA45-48BE-8EE3-79CD0229AB6B}" dt="2023-02-27T10:30:25.366" v="999" actId="120"/>
          <ac:spMkLst>
            <pc:docMk/>
            <pc:sldMk cId="1821109499" sldId="273"/>
            <ac:spMk id="13" creationId="{00000000-0000-0000-0000-000000000000}"/>
          </ac:spMkLst>
        </pc:spChg>
        <pc:spChg chg="del">
          <ac:chgData name="鳳翔 李" userId="8bafb82fbc409e27" providerId="LiveId" clId="{1D716EA6-EA45-48BE-8EE3-79CD0229AB6B}" dt="2023-02-27T09:54:56.661" v="595" actId="21"/>
          <ac:spMkLst>
            <pc:docMk/>
            <pc:sldMk cId="1821109499" sldId="273"/>
            <ac:spMk id="14" creationId="{00000000-0000-0000-0000-000000000000}"/>
          </ac:spMkLst>
        </pc:spChg>
        <pc:spChg chg="del mod">
          <ac:chgData name="鳳翔 李" userId="8bafb82fbc409e27" providerId="LiveId" clId="{1D716EA6-EA45-48BE-8EE3-79CD0229AB6B}" dt="2023-02-27T09:54:53.857" v="594" actId="21"/>
          <ac:spMkLst>
            <pc:docMk/>
            <pc:sldMk cId="1821109499" sldId="273"/>
            <ac:spMk id="15" creationId="{00000000-0000-0000-0000-000000000000}"/>
          </ac:spMkLst>
        </pc:spChg>
        <pc:spChg chg="del">
          <ac:chgData name="鳳翔 李" userId="8bafb82fbc409e27" providerId="LiveId" clId="{1D716EA6-EA45-48BE-8EE3-79CD0229AB6B}" dt="2023-02-27T09:55:07.022" v="598" actId="21"/>
          <ac:spMkLst>
            <pc:docMk/>
            <pc:sldMk cId="1821109499" sldId="273"/>
            <ac:spMk id="16" creationId="{00000000-0000-0000-0000-000000000000}"/>
          </ac:spMkLst>
        </pc:spChg>
        <pc:spChg chg="del mod">
          <ac:chgData name="鳳翔 李" userId="8bafb82fbc409e27" providerId="LiveId" clId="{1D716EA6-EA45-48BE-8EE3-79CD0229AB6B}" dt="2023-02-27T09:55:04.784" v="597" actId="21"/>
          <ac:spMkLst>
            <pc:docMk/>
            <pc:sldMk cId="1821109499" sldId="273"/>
            <ac:spMk id="17" creationId="{00000000-0000-0000-0000-000000000000}"/>
          </ac:spMkLst>
        </pc:spChg>
        <pc:picChg chg="mod">
          <ac:chgData name="鳳翔 李" userId="8bafb82fbc409e27" providerId="LiveId" clId="{1D716EA6-EA45-48BE-8EE3-79CD0229AB6B}" dt="2023-02-27T09:56:02.614" v="608" actId="1076"/>
          <ac:picMkLst>
            <pc:docMk/>
            <pc:sldMk cId="1821109499" sldId="273"/>
            <ac:picMk id="3" creationId="{84F4A3D3-8471-461E-8037-279DA74284C6}"/>
          </ac:picMkLst>
        </pc:picChg>
      </pc:sldChg>
      <pc:sldChg chg="delSp modSp mod delAnim modAnim">
        <pc:chgData name="鳳翔 李" userId="8bafb82fbc409e27" providerId="LiveId" clId="{1D716EA6-EA45-48BE-8EE3-79CD0229AB6B}" dt="2023-02-27T10:16:08.304" v="826" actId="120"/>
        <pc:sldMkLst>
          <pc:docMk/>
          <pc:sldMk cId="1967113720" sldId="276"/>
        </pc:sldMkLst>
        <pc:spChg chg="mod">
          <ac:chgData name="鳳翔 李" userId="8bafb82fbc409e27" providerId="LiveId" clId="{1D716EA6-EA45-48BE-8EE3-79CD0229AB6B}" dt="2023-02-27T10:14:46.852" v="805" actId="14100"/>
          <ac:spMkLst>
            <pc:docMk/>
            <pc:sldMk cId="1967113720" sldId="276"/>
            <ac:spMk id="5" creationId="{543EF99E-9246-4341-ABB9-A0A34CC2377B}"/>
          </ac:spMkLst>
        </pc:spChg>
        <pc:spChg chg="del mod">
          <ac:chgData name="鳳翔 李" userId="8bafb82fbc409e27" providerId="LiveId" clId="{1D716EA6-EA45-48BE-8EE3-79CD0229AB6B}" dt="2023-02-27T10:14:06.949" v="794" actId="21"/>
          <ac:spMkLst>
            <pc:docMk/>
            <pc:sldMk cId="1967113720" sldId="276"/>
            <ac:spMk id="6" creationId="{6B8042FF-D15E-4189-9497-FCD967B56EEB}"/>
          </ac:spMkLst>
        </pc:spChg>
        <pc:spChg chg="mod">
          <ac:chgData name="鳳翔 李" userId="8bafb82fbc409e27" providerId="LiveId" clId="{1D716EA6-EA45-48BE-8EE3-79CD0229AB6B}" dt="2023-02-27T10:16:08.304" v="826" actId="120"/>
          <ac:spMkLst>
            <pc:docMk/>
            <pc:sldMk cId="1967113720" sldId="276"/>
            <ac:spMk id="7" creationId="{8CFEFCD9-FCF6-4EA5-A942-4731A75D5666}"/>
          </ac:spMkLst>
        </pc:spChg>
        <pc:spChg chg="mod">
          <ac:chgData name="鳳翔 李" userId="8bafb82fbc409e27" providerId="LiveId" clId="{1D716EA6-EA45-48BE-8EE3-79CD0229AB6B}" dt="2023-02-27T10:13:44.537" v="787" actId="20577"/>
          <ac:spMkLst>
            <pc:docMk/>
            <pc:sldMk cId="1967113720" sldId="276"/>
            <ac:spMk id="15" creationId="{74CCE21A-BB7D-4A3D-95A9-E96941571CCD}"/>
          </ac:spMkLst>
        </pc:spChg>
        <pc:spChg chg="mod">
          <ac:chgData name="鳳翔 李" userId="8bafb82fbc409e27" providerId="LiveId" clId="{1D716EA6-EA45-48BE-8EE3-79CD0229AB6B}" dt="2023-02-27T10:14:01.823" v="792" actId="20577"/>
          <ac:spMkLst>
            <pc:docMk/>
            <pc:sldMk cId="1967113720" sldId="276"/>
            <ac:spMk id="16" creationId="{FBBA1672-9800-47FF-8563-E0BE40271292}"/>
          </ac:spMkLst>
        </pc:spChg>
        <pc:spChg chg="mod">
          <ac:chgData name="鳳翔 李" userId="8bafb82fbc409e27" providerId="LiveId" clId="{1D716EA6-EA45-48BE-8EE3-79CD0229AB6B}" dt="2023-02-27T10:13:55.521" v="789" actId="20577"/>
          <ac:spMkLst>
            <pc:docMk/>
            <pc:sldMk cId="1967113720" sldId="276"/>
            <ac:spMk id="17" creationId="{33BA4FF7-467A-4D06-823F-76CE61A09581}"/>
          </ac:spMkLst>
        </pc:spChg>
        <pc:picChg chg="mod">
          <ac:chgData name="鳳翔 李" userId="8bafb82fbc409e27" providerId="LiveId" clId="{1D716EA6-EA45-48BE-8EE3-79CD0229AB6B}" dt="2023-02-27T10:14:14.196" v="798" actId="1076"/>
          <ac:picMkLst>
            <pc:docMk/>
            <pc:sldMk cId="1967113720" sldId="276"/>
            <ac:picMk id="13" creationId="{05F383AC-0F35-4CA3-BEEB-6769A86D7BBC}"/>
          </ac:picMkLst>
        </pc:picChg>
      </pc:sldChg>
      <pc:sldChg chg="del">
        <pc:chgData name="鳳翔 李" userId="8bafb82fbc409e27" providerId="LiveId" clId="{1D716EA6-EA45-48BE-8EE3-79CD0229AB6B}" dt="2023-02-27T09:35:16.271" v="382" actId="2696"/>
        <pc:sldMkLst>
          <pc:docMk/>
          <pc:sldMk cId="1386088696" sldId="277"/>
        </pc:sldMkLst>
      </pc:sldChg>
      <pc:sldChg chg="addSp delSp modSp del mod addAnim delAnim modAnim">
        <pc:chgData name="鳳翔 李" userId="8bafb82fbc409e27" providerId="LiveId" clId="{1D716EA6-EA45-48BE-8EE3-79CD0229AB6B}" dt="2023-02-27T10:33:04.753" v="1028" actId="14100"/>
        <pc:sldMkLst>
          <pc:docMk/>
          <pc:sldMk cId="2548621515" sldId="277"/>
        </pc:sldMkLst>
        <pc:spChg chg="add del mod">
          <ac:chgData name="鳳翔 李" userId="8bafb82fbc409e27" providerId="LiveId" clId="{1D716EA6-EA45-48BE-8EE3-79CD0229AB6B}" dt="2023-02-27T10:33:04.753" v="1028" actId="14100"/>
          <ac:spMkLst>
            <pc:docMk/>
            <pc:sldMk cId="2548621515" sldId="277"/>
            <ac:spMk id="4" creationId="{8781330B-946B-4331-9B83-7A26E38AB0D1}"/>
          </ac:spMkLst>
        </pc:spChg>
        <pc:spChg chg="mod">
          <ac:chgData name="鳳翔 李" userId="8bafb82fbc409e27" providerId="LiveId" clId="{1D716EA6-EA45-48BE-8EE3-79CD0229AB6B}" dt="2023-02-27T10:32:28.019" v="1021" actId="14100"/>
          <ac:spMkLst>
            <pc:docMk/>
            <pc:sldMk cId="2548621515" sldId="277"/>
            <ac:spMk id="5" creationId="{D9FF8056-C4A6-47A3-A9B5-25B778A42A57}"/>
          </ac:spMkLst>
        </pc:spChg>
        <pc:spChg chg="mod">
          <ac:chgData name="鳳翔 李" userId="8bafb82fbc409e27" providerId="LiveId" clId="{1D716EA6-EA45-48BE-8EE3-79CD0229AB6B}" dt="2023-02-27T10:32:09.026" v="1015" actId="1076"/>
          <ac:spMkLst>
            <pc:docMk/>
            <pc:sldMk cId="2548621515" sldId="277"/>
            <ac:spMk id="6" creationId="{85CE3023-6B99-423A-9E40-E148BC3C9A7D}"/>
          </ac:spMkLst>
        </pc:spChg>
        <pc:spChg chg="del mod">
          <ac:chgData name="鳳翔 李" userId="8bafb82fbc409e27" providerId="LiveId" clId="{1D716EA6-EA45-48BE-8EE3-79CD0229AB6B}" dt="2023-02-27T10:07:48.064" v="725" actId="21"/>
          <ac:spMkLst>
            <pc:docMk/>
            <pc:sldMk cId="2548621515" sldId="277"/>
            <ac:spMk id="10" creationId="{B9B35C40-F29E-4FE2-9D86-2BD46F4589D5}"/>
          </ac:spMkLst>
        </pc:spChg>
        <pc:spChg chg="del mod">
          <ac:chgData name="鳳翔 李" userId="8bafb82fbc409e27" providerId="LiveId" clId="{1D716EA6-EA45-48BE-8EE3-79CD0229AB6B}" dt="2023-02-27T10:08:11.163" v="731" actId="21"/>
          <ac:spMkLst>
            <pc:docMk/>
            <pc:sldMk cId="2548621515" sldId="277"/>
            <ac:spMk id="11" creationId="{40433971-6CFA-4A1E-B895-320E042A34C2}"/>
          </ac:spMkLst>
        </pc:spChg>
        <pc:spChg chg="del">
          <ac:chgData name="鳳翔 李" userId="8bafb82fbc409e27" providerId="LiveId" clId="{1D716EA6-EA45-48BE-8EE3-79CD0229AB6B}" dt="2023-02-27T10:09:11.503" v="747" actId="21"/>
          <ac:spMkLst>
            <pc:docMk/>
            <pc:sldMk cId="2548621515" sldId="277"/>
            <ac:spMk id="12" creationId="{7745BCF6-FB27-4E78-998D-77B007895CF9}"/>
          </ac:spMkLst>
        </pc:spChg>
        <pc:spChg chg="mod">
          <ac:chgData name="鳳翔 李" userId="8bafb82fbc409e27" providerId="LiveId" clId="{1D716EA6-EA45-48BE-8EE3-79CD0229AB6B}" dt="2023-02-27T10:32:35.126" v="1022" actId="1076"/>
          <ac:spMkLst>
            <pc:docMk/>
            <pc:sldMk cId="2548621515" sldId="277"/>
            <ac:spMk id="16" creationId="{9AF14E67-E8D3-4567-A350-9196D612770A}"/>
          </ac:spMkLst>
        </pc:spChg>
        <pc:spChg chg="mod">
          <ac:chgData name="鳳翔 李" userId="8bafb82fbc409e27" providerId="LiveId" clId="{1D716EA6-EA45-48BE-8EE3-79CD0229AB6B}" dt="2023-02-27T10:08:48.169" v="741" actId="1076"/>
          <ac:spMkLst>
            <pc:docMk/>
            <pc:sldMk cId="2548621515" sldId="277"/>
            <ac:spMk id="17" creationId="{273B108D-2EB4-4483-B1BC-68A2EA90CD13}"/>
          </ac:spMkLst>
        </pc:spChg>
        <pc:spChg chg="mod">
          <ac:chgData name="鳳翔 李" userId="8bafb82fbc409e27" providerId="LiveId" clId="{1D716EA6-EA45-48BE-8EE3-79CD0229AB6B}" dt="2023-02-27T10:32:53.254" v="1026" actId="1076"/>
          <ac:spMkLst>
            <pc:docMk/>
            <pc:sldMk cId="2548621515" sldId="277"/>
            <ac:spMk id="18" creationId="{9FB0D73F-9E6C-42FD-8CB3-8B0AACC3F55A}"/>
          </ac:spMkLst>
        </pc:spChg>
        <pc:spChg chg="mod">
          <ac:chgData name="鳳翔 李" userId="8bafb82fbc409e27" providerId="LiveId" clId="{1D716EA6-EA45-48BE-8EE3-79CD0229AB6B}" dt="2023-02-27T10:06:54.634" v="716" actId="20577"/>
          <ac:spMkLst>
            <pc:docMk/>
            <pc:sldMk cId="2548621515" sldId="277"/>
            <ac:spMk id="21" creationId="{DA975177-86CE-4748-AEA0-DDE35123A50A}"/>
          </ac:spMkLst>
        </pc:spChg>
        <pc:spChg chg="mod">
          <ac:chgData name="鳳翔 李" userId="8bafb82fbc409e27" providerId="LiveId" clId="{1D716EA6-EA45-48BE-8EE3-79CD0229AB6B}" dt="2023-02-27T10:07:14.975" v="720" actId="1076"/>
          <ac:spMkLst>
            <pc:docMk/>
            <pc:sldMk cId="2548621515" sldId="277"/>
            <ac:spMk id="22" creationId="{0F56077F-68AC-4E40-A556-9003EAA00BF9}"/>
          </ac:spMkLst>
        </pc:spChg>
        <pc:spChg chg="mod">
          <ac:chgData name="鳳翔 李" userId="8bafb82fbc409e27" providerId="LiveId" clId="{1D716EA6-EA45-48BE-8EE3-79CD0229AB6B}" dt="2023-02-27T10:06:58.237" v="717" actId="20577"/>
          <ac:spMkLst>
            <pc:docMk/>
            <pc:sldMk cId="2548621515" sldId="277"/>
            <ac:spMk id="23" creationId="{56616CFC-609D-4AF1-B3B7-61DCB0F2082A}"/>
          </ac:spMkLst>
        </pc:spChg>
        <pc:picChg chg="mod">
          <ac:chgData name="鳳翔 李" userId="8bafb82fbc409e27" providerId="LiveId" clId="{1D716EA6-EA45-48BE-8EE3-79CD0229AB6B}" dt="2023-02-27T10:32:57.668" v="1027" actId="1076"/>
          <ac:picMkLst>
            <pc:docMk/>
            <pc:sldMk cId="2548621515" sldId="277"/>
            <ac:picMk id="8" creationId="{89F71528-9ED3-492E-A9D7-E6E009763CF0}"/>
          </ac:picMkLst>
        </pc:picChg>
        <pc:picChg chg="mod">
          <ac:chgData name="鳳翔 李" userId="8bafb82fbc409e27" providerId="LiveId" clId="{1D716EA6-EA45-48BE-8EE3-79CD0229AB6B}" dt="2023-02-27T10:32:21.725" v="1019" actId="1076"/>
          <ac:picMkLst>
            <pc:docMk/>
            <pc:sldMk cId="2548621515" sldId="277"/>
            <ac:picMk id="9" creationId="{364C41D2-7603-4732-8713-1C465328B1B1}"/>
          </ac:picMkLst>
        </pc:picChg>
        <pc:cxnChg chg="del">
          <ac:chgData name="鳳翔 李" userId="8bafb82fbc409e27" providerId="LiveId" clId="{1D716EA6-EA45-48BE-8EE3-79CD0229AB6B}" dt="2023-02-27T10:08:01.904" v="728" actId="21"/>
          <ac:cxnSpMkLst>
            <pc:docMk/>
            <pc:sldMk cId="2548621515" sldId="277"/>
            <ac:cxnSpMk id="13" creationId="{D1D1EB42-9B36-4890-A8D0-B187E42EDF78}"/>
          </ac:cxnSpMkLst>
        </pc:cxnChg>
        <pc:cxnChg chg="del">
          <ac:chgData name="鳳翔 李" userId="8bafb82fbc409e27" providerId="LiveId" clId="{1D716EA6-EA45-48BE-8EE3-79CD0229AB6B}" dt="2023-02-27T10:08:13.559" v="732" actId="21"/>
          <ac:cxnSpMkLst>
            <pc:docMk/>
            <pc:sldMk cId="2548621515" sldId="277"/>
            <ac:cxnSpMk id="14" creationId="{C2C3881A-CCA9-47D8-9441-B5D49EF374D0}"/>
          </ac:cxnSpMkLst>
        </pc:cxnChg>
        <pc:cxnChg chg="del">
          <ac:chgData name="鳳翔 李" userId="8bafb82fbc409e27" providerId="LiveId" clId="{1D716EA6-EA45-48BE-8EE3-79CD0229AB6B}" dt="2023-02-27T10:09:08.696" v="746" actId="21"/>
          <ac:cxnSpMkLst>
            <pc:docMk/>
            <pc:sldMk cId="2548621515" sldId="277"/>
            <ac:cxnSpMk id="15" creationId="{4DD0717F-98D9-41EE-BBD3-601381472051}"/>
          </ac:cxnSpMkLst>
        </pc:cxnChg>
      </pc:sldChg>
      <pc:sldChg chg="del">
        <pc:chgData name="鳳翔 李" userId="8bafb82fbc409e27" providerId="LiveId" clId="{1D716EA6-EA45-48BE-8EE3-79CD0229AB6B}" dt="2023-02-27T09:35:23.175" v="383" actId="2696"/>
        <pc:sldMkLst>
          <pc:docMk/>
          <pc:sldMk cId="3674327944" sldId="278"/>
        </pc:sldMkLst>
      </pc:sldChg>
      <pc:sldChg chg="del">
        <pc:chgData name="鳳翔 李" userId="8bafb82fbc409e27" providerId="LiveId" clId="{1D716EA6-EA45-48BE-8EE3-79CD0229AB6B}" dt="2023-02-27T09:38:07.097" v="448" actId="2696"/>
        <pc:sldMkLst>
          <pc:docMk/>
          <pc:sldMk cId="1170341707" sldId="279"/>
        </pc:sldMkLst>
      </pc:sldChg>
      <pc:sldChg chg="del">
        <pc:chgData name="鳳翔 李" userId="8bafb82fbc409e27" providerId="LiveId" clId="{1D716EA6-EA45-48BE-8EE3-79CD0229AB6B}" dt="2023-02-27T09:38:11.353" v="449" actId="2696"/>
        <pc:sldMkLst>
          <pc:docMk/>
          <pc:sldMk cId="3057730636" sldId="280"/>
        </pc:sldMkLst>
      </pc:sldChg>
      <pc:sldChg chg="del">
        <pc:chgData name="鳳翔 李" userId="8bafb82fbc409e27" providerId="LiveId" clId="{1D716EA6-EA45-48BE-8EE3-79CD0229AB6B}" dt="2023-02-27T09:38:01.947" v="447" actId="2696"/>
        <pc:sldMkLst>
          <pc:docMk/>
          <pc:sldMk cId="2998712492" sldId="281"/>
        </pc:sldMkLst>
      </pc:sldChg>
      <pc:sldChg chg="del">
        <pc:chgData name="鳳翔 李" userId="8bafb82fbc409e27" providerId="LiveId" clId="{1D716EA6-EA45-48BE-8EE3-79CD0229AB6B}" dt="2023-02-27T09:35:30.068" v="384" actId="47"/>
        <pc:sldMkLst>
          <pc:docMk/>
          <pc:sldMk cId="1546335898" sldId="282"/>
        </pc:sldMkLst>
      </pc:sldChg>
      <pc:sldChg chg="modSp del mod">
        <pc:chgData name="鳳翔 李" userId="8bafb82fbc409e27" providerId="LiveId" clId="{1D716EA6-EA45-48BE-8EE3-79CD0229AB6B}" dt="2023-02-27T10:11:45.439" v="758" actId="2696"/>
        <pc:sldMkLst>
          <pc:docMk/>
          <pc:sldMk cId="2671655723" sldId="282"/>
        </pc:sldMkLst>
        <pc:spChg chg="mod">
          <ac:chgData name="鳳翔 李" userId="8bafb82fbc409e27" providerId="LiveId" clId="{1D716EA6-EA45-48BE-8EE3-79CD0229AB6B}" dt="2023-02-27T10:11:24.076" v="754" actId="14861"/>
          <ac:spMkLst>
            <pc:docMk/>
            <pc:sldMk cId="2671655723" sldId="282"/>
            <ac:spMk id="19" creationId="{FB323A7B-E96D-45F7-8262-7719AE241BBE}"/>
          </ac:spMkLst>
        </pc:spChg>
      </pc:sldChg>
      <pc:sldChg chg="del">
        <pc:chgData name="鳳翔 李" userId="8bafb82fbc409e27" providerId="LiveId" clId="{1D716EA6-EA45-48BE-8EE3-79CD0229AB6B}" dt="2023-02-27T09:37:28.883" v="446" actId="2696"/>
        <pc:sldMkLst>
          <pc:docMk/>
          <pc:sldMk cId="45573410" sldId="283"/>
        </pc:sldMkLst>
      </pc:sldChg>
      <pc:sldChg chg="del">
        <pc:chgData name="鳳翔 李" userId="8bafb82fbc409e27" providerId="LiveId" clId="{1D716EA6-EA45-48BE-8EE3-79CD0229AB6B}" dt="2023-02-27T09:39:48.835" v="453" actId="2696"/>
        <pc:sldMkLst>
          <pc:docMk/>
          <pc:sldMk cId="764474052" sldId="285"/>
        </pc:sldMkLst>
      </pc:sldChg>
      <pc:sldChg chg="add del setBg">
        <pc:chgData name="鳳翔 李" userId="8bafb82fbc409e27" providerId="LiveId" clId="{1D716EA6-EA45-48BE-8EE3-79CD0229AB6B}" dt="2023-02-27T09:41:53.339" v="455" actId="2696"/>
        <pc:sldMkLst>
          <pc:docMk/>
          <pc:sldMk cId="2618020671" sldId="285"/>
        </pc:sldMkLst>
      </pc:sldChg>
      <pc:sldChg chg="del">
        <pc:chgData name="鳳翔 李" userId="8bafb82fbc409e27" providerId="LiveId" clId="{1D716EA6-EA45-48BE-8EE3-79CD0229AB6B}" dt="2023-02-27T09:35:52.384" v="385" actId="47"/>
        <pc:sldMkLst>
          <pc:docMk/>
          <pc:sldMk cId="811650822" sldId="286"/>
        </pc:sldMkLst>
      </pc:sldChg>
      <pc:sldChg chg="del">
        <pc:chgData name="鳳翔 李" userId="8bafb82fbc409e27" providerId="LiveId" clId="{1D716EA6-EA45-48BE-8EE3-79CD0229AB6B}" dt="2023-02-27T09:35:58.606" v="386" actId="47"/>
        <pc:sldMkLst>
          <pc:docMk/>
          <pc:sldMk cId="3536918042" sldId="287"/>
        </pc:sldMkLst>
      </pc:sldChg>
      <pc:sldChg chg="del">
        <pc:chgData name="鳳翔 李" userId="8bafb82fbc409e27" providerId="LiveId" clId="{1D716EA6-EA45-48BE-8EE3-79CD0229AB6B}" dt="2023-02-27T09:36:00.516" v="387" actId="47"/>
        <pc:sldMkLst>
          <pc:docMk/>
          <pc:sldMk cId="3301742441" sldId="288"/>
        </pc:sldMkLst>
      </pc:sldChg>
      <pc:sldChg chg="del">
        <pc:chgData name="鳳翔 李" userId="8bafb82fbc409e27" providerId="LiveId" clId="{1D716EA6-EA45-48BE-8EE3-79CD0229AB6B}" dt="2023-02-27T09:36:02.855" v="388" actId="47"/>
        <pc:sldMkLst>
          <pc:docMk/>
          <pc:sldMk cId="1199304791" sldId="289"/>
        </pc:sldMkLst>
      </pc:sldChg>
      <pc:sldChg chg="del">
        <pc:chgData name="鳳翔 李" userId="8bafb82fbc409e27" providerId="LiveId" clId="{1D716EA6-EA45-48BE-8EE3-79CD0229AB6B}" dt="2023-02-27T09:36:04.898" v="389" actId="47"/>
        <pc:sldMkLst>
          <pc:docMk/>
          <pc:sldMk cId="141191822" sldId="290"/>
        </pc:sldMkLst>
      </pc:sldChg>
      <pc:sldChg chg="modSp mod modAnim">
        <pc:chgData name="鳳翔 李" userId="8bafb82fbc409e27" providerId="LiveId" clId="{1D716EA6-EA45-48BE-8EE3-79CD0229AB6B}" dt="2023-02-27T09:37:11.649" v="444" actId="255"/>
        <pc:sldMkLst>
          <pc:docMk/>
          <pc:sldMk cId="2774407829" sldId="291"/>
        </pc:sldMkLst>
        <pc:spChg chg="mod">
          <ac:chgData name="鳳翔 李" userId="8bafb82fbc409e27" providerId="LiveId" clId="{1D716EA6-EA45-48BE-8EE3-79CD0229AB6B}" dt="2023-02-27T09:36:22.596" v="394" actId="20577"/>
          <ac:spMkLst>
            <pc:docMk/>
            <pc:sldMk cId="2774407829" sldId="291"/>
            <ac:spMk id="4" creationId="{00000000-0000-0000-0000-000000000000}"/>
          </ac:spMkLst>
        </pc:spChg>
        <pc:spChg chg="mod">
          <ac:chgData name="鳳翔 李" userId="8bafb82fbc409e27" providerId="LiveId" clId="{1D716EA6-EA45-48BE-8EE3-79CD0229AB6B}" dt="2023-02-27T09:36:51.690" v="432" actId="1076"/>
          <ac:spMkLst>
            <pc:docMk/>
            <pc:sldMk cId="2774407829" sldId="291"/>
            <ac:spMk id="6" creationId="{00000000-0000-0000-0000-000000000000}"/>
          </ac:spMkLst>
        </pc:spChg>
        <pc:spChg chg="mod">
          <ac:chgData name="鳳翔 李" userId="8bafb82fbc409e27" providerId="LiveId" clId="{1D716EA6-EA45-48BE-8EE3-79CD0229AB6B}" dt="2023-02-27T09:36:57.216" v="433" actId="1076"/>
          <ac:spMkLst>
            <pc:docMk/>
            <pc:sldMk cId="2774407829" sldId="291"/>
            <ac:spMk id="7" creationId="{00000000-0000-0000-0000-000000000000}"/>
          </ac:spMkLst>
        </pc:spChg>
        <pc:spChg chg="mod">
          <ac:chgData name="鳳翔 李" userId="8bafb82fbc409e27" providerId="LiveId" clId="{1D716EA6-EA45-48BE-8EE3-79CD0229AB6B}" dt="2023-02-27T09:37:11.649" v="444" actId="255"/>
          <ac:spMkLst>
            <pc:docMk/>
            <pc:sldMk cId="2774407829" sldId="291"/>
            <ac:spMk id="8" creationId="{00000000-0000-0000-0000-000000000000}"/>
          </ac:spMkLst>
        </pc:spChg>
      </pc:sldChg>
      <pc:sldChg chg="del">
        <pc:chgData name="鳳翔 李" userId="8bafb82fbc409e27" providerId="LiveId" clId="{1D716EA6-EA45-48BE-8EE3-79CD0229AB6B}" dt="2023-02-27T09:31:04.454" v="356" actId="2696"/>
        <pc:sldMkLst>
          <pc:docMk/>
          <pc:sldMk cId="2770310599" sldId="292"/>
        </pc:sldMkLst>
      </pc:sldChg>
      <pc:sldChg chg="delSp modSp add mod setBg modAnim">
        <pc:chgData name="鳳翔 李" userId="8bafb82fbc409e27" providerId="LiveId" clId="{1D716EA6-EA45-48BE-8EE3-79CD0229AB6B}" dt="2023-02-27T10:28:19.441" v="963" actId="20577"/>
        <pc:sldMkLst>
          <pc:docMk/>
          <pc:sldMk cId="2774275461" sldId="293"/>
        </pc:sldMkLst>
        <pc:spChg chg="mod">
          <ac:chgData name="鳳翔 李" userId="8bafb82fbc409e27" providerId="LiveId" clId="{1D716EA6-EA45-48BE-8EE3-79CD0229AB6B}" dt="2023-02-27T10:26:32.815" v="946" actId="1076"/>
          <ac:spMkLst>
            <pc:docMk/>
            <pc:sldMk cId="2774275461" sldId="293"/>
            <ac:spMk id="7" creationId="{00000000-0000-0000-0000-000000000000}"/>
          </ac:spMkLst>
        </pc:spChg>
        <pc:spChg chg="mod">
          <ac:chgData name="鳳翔 李" userId="8bafb82fbc409e27" providerId="LiveId" clId="{1D716EA6-EA45-48BE-8EE3-79CD0229AB6B}" dt="2023-02-27T10:27:58.320" v="961" actId="1076"/>
          <ac:spMkLst>
            <pc:docMk/>
            <pc:sldMk cId="2774275461" sldId="293"/>
            <ac:spMk id="8" creationId="{00000000-0000-0000-0000-000000000000}"/>
          </ac:spMkLst>
        </pc:spChg>
        <pc:spChg chg="del mod">
          <ac:chgData name="鳳翔 李" userId="8bafb82fbc409e27" providerId="LiveId" clId="{1D716EA6-EA45-48BE-8EE3-79CD0229AB6B}" dt="2023-02-27T10:21:47.880" v="897" actId="21"/>
          <ac:spMkLst>
            <pc:docMk/>
            <pc:sldMk cId="2774275461" sldId="293"/>
            <ac:spMk id="9" creationId="{00000000-0000-0000-0000-000000000000}"/>
          </ac:spMkLst>
        </pc:spChg>
        <pc:spChg chg="mod">
          <ac:chgData name="鳳翔 李" userId="8bafb82fbc409e27" providerId="LiveId" clId="{1D716EA6-EA45-48BE-8EE3-79CD0229AB6B}" dt="2023-02-27T10:26:23.974" v="944" actId="1076"/>
          <ac:spMkLst>
            <pc:docMk/>
            <pc:sldMk cId="2774275461" sldId="293"/>
            <ac:spMk id="11" creationId="{00000000-0000-0000-0000-000000000000}"/>
          </ac:spMkLst>
        </pc:spChg>
        <pc:spChg chg="mod">
          <ac:chgData name="鳳翔 李" userId="8bafb82fbc409e27" providerId="LiveId" clId="{1D716EA6-EA45-48BE-8EE3-79CD0229AB6B}" dt="2023-02-27T10:26:28.521" v="945" actId="1076"/>
          <ac:spMkLst>
            <pc:docMk/>
            <pc:sldMk cId="2774275461" sldId="293"/>
            <ac:spMk id="12" creationId="{00000000-0000-0000-0000-000000000000}"/>
          </ac:spMkLst>
        </pc:spChg>
        <pc:spChg chg="mod">
          <ac:chgData name="鳳翔 李" userId="8bafb82fbc409e27" providerId="LiveId" clId="{1D716EA6-EA45-48BE-8EE3-79CD0229AB6B}" dt="2023-02-27T10:27:05.055" v="953" actId="1076"/>
          <ac:spMkLst>
            <pc:docMk/>
            <pc:sldMk cId="2774275461" sldId="293"/>
            <ac:spMk id="15" creationId="{00000000-0000-0000-0000-000000000000}"/>
          </ac:spMkLst>
        </pc:spChg>
        <pc:spChg chg="mod">
          <ac:chgData name="鳳翔 李" userId="8bafb82fbc409e27" providerId="LiveId" clId="{1D716EA6-EA45-48BE-8EE3-79CD0229AB6B}" dt="2023-02-27T10:28:19.441" v="963" actId="20577"/>
          <ac:spMkLst>
            <pc:docMk/>
            <pc:sldMk cId="2774275461" sldId="293"/>
            <ac:spMk id="16" creationId="{00000000-0000-0000-0000-000000000000}"/>
          </ac:spMkLst>
        </pc:spChg>
        <pc:spChg chg="mod">
          <ac:chgData name="鳳翔 李" userId="8bafb82fbc409e27" providerId="LiveId" clId="{1D716EA6-EA45-48BE-8EE3-79CD0229AB6B}" dt="2023-02-27T10:26:57.681" v="951" actId="1076"/>
          <ac:spMkLst>
            <pc:docMk/>
            <pc:sldMk cId="2774275461" sldId="293"/>
            <ac:spMk id="19" creationId="{00000000-0000-0000-0000-000000000000}"/>
          </ac:spMkLst>
        </pc:spChg>
        <pc:spChg chg="mod">
          <ac:chgData name="鳳翔 李" userId="8bafb82fbc409e27" providerId="LiveId" clId="{1D716EA6-EA45-48BE-8EE3-79CD0229AB6B}" dt="2023-02-27T10:27:01.775" v="952" actId="1076"/>
          <ac:spMkLst>
            <pc:docMk/>
            <pc:sldMk cId="2774275461" sldId="293"/>
            <ac:spMk id="20" creationId="{00000000-0000-0000-0000-000000000000}"/>
          </ac:spMkLst>
        </pc:spChg>
        <pc:spChg chg="mod">
          <ac:chgData name="鳳翔 李" userId="8bafb82fbc409e27" providerId="LiveId" clId="{1D716EA6-EA45-48BE-8EE3-79CD0229AB6B}" dt="2023-02-27T05:49:47.640" v="244" actId="20577"/>
          <ac:spMkLst>
            <pc:docMk/>
            <pc:sldMk cId="2774275461" sldId="293"/>
            <ac:spMk id="33" creationId="{00000000-0000-0000-0000-000000000000}"/>
          </ac:spMkLst>
        </pc:spChg>
        <pc:grpChg chg="mod">
          <ac:chgData name="鳳翔 李" userId="8bafb82fbc409e27" providerId="LiveId" clId="{1D716EA6-EA45-48BE-8EE3-79CD0229AB6B}" dt="2023-02-27T10:28:07.376" v="962" actId="1076"/>
          <ac:grpSpMkLst>
            <pc:docMk/>
            <pc:sldMk cId="2774275461" sldId="293"/>
            <ac:grpSpMk id="5" creationId="{00000000-0000-0000-0000-000000000000}"/>
          </ac:grpSpMkLst>
        </pc:grpChg>
        <pc:grpChg chg="mod">
          <ac:chgData name="鳳翔 李" userId="8bafb82fbc409e27" providerId="LiveId" clId="{1D716EA6-EA45-48BE-8EE3-79CD0229AB6B}" dt="2023-02-27T05:50:49.367" v="251" actId="1076"/>
          <ac:grpSpMkLst>
            <pc:docMk/>
            <pc:sldMk cId="2774275461" sldId="293"/>
            <ac:grpSpMk id="13" creationId="{00000000-0000-0000-0000-000000000000}"/>
          </ac:grpSpMkLst>
        </pc:grpChg>
        <pc:cxnChg chg="mod">
          <ac:chgData name="鳳翔 李" userId="8bafb82fbc409e27" providerId="LiveId" clId="{1D716EA6-EA45-48BE-8EE3-79CD0229AB6B}" dt="2023-02-27T09:52:43.696" v="577" actId="1076"/>
          <ac:cxnSpMkLst>
            <pc:docMk/>
            <pc:sldMk cId="2774275461" sldId="293"/>
            <ac:cxnSpMk id="10" creationId="{00000000-0000-0000-0000-000000000000}"/>
          </ac:cxnSpMkLst>
        </pc:cxnChg>
      </pc:sldChg>
      <pc:sldChg chg="modSp add mod setBg modAnim">
        <pc:chgData name="鳳翔 李" userId="8bafb82fbc409e27" providerId="LiveId" clId="{1D716EA6-EA45-48BE-8EE3-79CD0229AB6B}" dt="2023-02-27T10:19:55.664" v="879" actId="1076"/>
        <pc:sldMkLst>
          <pc:docMk/>
          <pc:sldMk cId="3419369180" sldId="294"/>
        </pc:sldMkLst>
        <pc:spChg chg="mod">
          <ac:chgData name="鳳翔 李" userId="8bafb82fbc409e27" providerId="LiveId" clId="{1D716EA6-EA45-48BE-8EE3-79CD0229AB6B}" dt="2023-02-27T10:19:36.107" v="875" actId="1076"/>
          <ac:spMkLst>
            <pc:docMk/>
            <pc:sldMk cId="3419369180" sldId="294"/>
            <ac:spMk id="3" creationId="{F940AFBD-2D0A-AB9E-5C00-0A2B48637C0F}"/>
          </ac:spMkLst>
        </pc:spChg>
        <pc:spChg chg="mod">
          <ac:chgData name="鳳翔 李" userId="8bafb82fbc409e27" providerId="LiveId" clId="{1D716EA6-EA45-48BE-8EE3-79CD0229AB6B}" dt="2023-02-27T10:19:32.932" v="874" actId="1076"/>
          <ac:spMkLst>
            <pc:docMk/>
            <pc:sldMk cId="3419369180" sldId="294"/>
            <ac:spMk id="7" creationId="{00000000-0000-0000-0000-000000000000}"/>
          </ac:spMkLst>
        </pc:spChg>
        <pc:spChg chg="mod">
          <ac:chgData name="鳳翔 李" userId="8bafb82fbc409e27" providerId="LiveId" clId="{1D716EA6-EA45-48BE-8EE3-79CD0229AB6B}" dt="2023-02-27T10:19:51.197" v="878" actId="1076"/>
          <ac:spMkLst>
            <pc:docMk/>
            <pc:sldMk cId="3419369180" sldId="294"/>
            <ac:spMk id="10" creationId="{00000000-0000-0000-0000-000000000000}"/>
          </ac:spMkLst>
        </pc:spChg>
        <pc:spChg chg="mod">
          <ac:chgData name="鳳翔 李" userId="8bafb82fbc409e27" providerId="LiveId" clId="{1D716EA6-EA45-48BE-8EE3-79CD0229AB6B}" dt="2023-02-27T10:19:17.878" v="870" actId="1076"/>
          <ac:spMkLst>
            <pc:docMk/>
            <pc:sldMk cId="3419369180" sldId="294"/>
            <ac:spMk id="14" creationId="{2DF5CE8E-7E6F-2FAB-BE89-A6D10A637D8E}"/>
          </ac:spMkLst>
        </pc:spChg>
        <pc:spChg chg="mod">
          <ac:chgData name="鳳翔 李" userId="8bafb82fbc409e27" providerId="LiveId" clId="{1D716EA6-EA45-48BE-8EE3-79CD0229AB6B}" dt="2023-02-27T10:19:55.664" v="879" actId="1076"/>
          <ac:spMkLst>
            <pc:docMk/>
            <pc:sldMk cId="3419369180" sldId="294"/>
            <ac:spMk id="15" creationId="{45CC1E35-710B-4710-6905-1A1843C05834}"/>
          </ac:spMkLst>
        </pc:spChg>
        <pc:spChg chg="mod">
          <ac:chgData name="鳳翔 李" userId="8bafb82fbc409e27" providerId="LiveId" clId="{1D716EA6-EA45-48BE-8EE3-79CD0229AB6B}" dt="2023-02-27T09:31:33.160" v="360" actId="14100"/>
          <ac:spMkLst>
            <pc:docMk/>
            <pc:sldMk cId="3419369180" sldId="294"/>
            <ac:spMk id="33" creationId="{00000000-0000-0000-0000-000000000000}"/>
          </ac:spMkLst>
        </pc:spChg>
      </pc:sldChg>
      <pc:sldChg chg="delSp modSp add mod delAnim">
        <pc:chgData name="鳳翔 李" userId="8bafb82fbc409e27" providerId="LiveId" clId="{1D716EA6-EA45-48BE-8EE3-79CD0229AB6B}" dt="2023-02-27T09:50:47.196" v="570" actId="255"/>
        <pc:sldMkLst>
          <pc:docMk/>
          <pc:sldMk cId="3178669745" sldId="295"/>
        </pc:sldMkLst>
        <pc:spChg chg="del">
          <ac:chgData name="鳳翔 李" userId="8bafb82fbc409e27" providerId="LiveId" clId="{1D716EA6-EA45-48BE-8EE3-79CD0229AB6B}" dt="2023-02-27T09:50:13.032" v="560" actId="21"/>
          <ac:spMkLst>
            <pc:docMk/>
            <pc:sldMk cId="3178669745" sldId="295"/>
            <ac:spMk id="19" creationId="{00000000-0000-0000-0000-000000000000}"/>
          </ac:spMkLst>
        </pc:spChg>
        <pc:spChg chg="del">
          <ac:chgData name="鳳翔 李" userId="8bafb82fbc409e27" providerId="LiveId" clId="{1D716EA6-EA45-48BE-8EE3-79CD0229AB6B}" dt="2023-02-27T09:50:10.794" v="559" actId="21"/>
          <ac:spMkLst>
            <pc:docMk/>
            <pc:sldMk cId="3178669745" sldId="295"/>
            <ac:spMk id="20" creationId="{00000000-0000-0000-0000-000000000000}"/>
          </ac:spMkLst>
        </pc:spChg>
        <pc:spChg chg="del">
          <ac:chgData name="鳳翔 李" userId="8bafb82fbc409e27" providerId="LiveId" clId="{1D716EA6-EA45-48BE-8EE3-79CD0229AB6B}" dt="2023-02-27T09:50:18.932" v="562" actId="21"/>
          <ac:spMkLst>
            <pc:docMk/>
            <pc:sldMk cId="3178669745" sldId="295"/>
            <ac:spMk id="22" creationId="{00000000-0000-0000-0000-000000000000}"/>
          </ac:spMkLst>
        </pc:spChg>
        <pc:spChg chg="del">
          <ac:chgData name="鳳翔 李" userId="8bafb82fbc409e27" providerId="LiveId" clId="{1D716EA6-EA45-48BE-8EE3-79CD0229AB6B}" dt="2023-02-27T09:50:15.711" v="561" actId="21"/>
          <ac:spMkLst>
            <pc:docMk/>
            <pc:sldMk cId="3178669745" sldId="295"/>
            <ac:spMk id="23" creationId="{00000000-0000-0000-0000-000000000000}"/>
          </ac:spMkLst>
        </pc:spChg>
        <pc:spChg chg="mod">
          <ac:chgData name="鳳翔 李" userId="8bafb82fbc409e27" providerId="LiveId" clId="{1D716EA6-EA45-48BE-8EE3-79CD0229AB6B}" dt="2023-02-27T09:50:29.072" v="565" actId="1076"/>
          <ac:spMkLst>
            <pc:docMk/>
            <pc:sldMk cId="3178669745" sldId="295"/>
            <ac:spMk id="28" creationId="{00000000-0000-0000-0000-000000000000}"/>
          </ac:spMkLst>
        </pc:spChg>
        <pc:spChg chg="mod">
          <ac:chgData name="鳳翔 李" userId="8bafb82fbc409e27" providerId="LiveId" clId="{1D716EA6-EA45-48BE-8EE3-79CD0229AB6B}" dt="2023-02-27T09:50:47.196" v="570" actId="255"/>
          <ac:spMkLst>
            <pc:docMk/>
            <pc:sldMk cId="3178669745" sldId="295"/>
            <ac:spMk id="29" creationId="{00000000-0000-0000-0000-000000000000}"/>
          </ac:spMkLst>
        </pc:spChg>
        <pc:cxnChg chg="del">
          <ac:chgData name="鳳翔 李" userId="8bafb82fbc409e27" providerId="LiveId" clId="{1D716EA6-EA45-48BE-8EE3-79CD0229AB6B}" dt="2023-02-27T09:50:35.484" v="567" actId="21"/>
          <ac:cxnSpMkLst>
            <pc:docMk/>
            <pc:sldMk cId="3178669745" sldId="295"/>
            <ac:cxnSpMk id="27" creationId="{00000000-0000-0000-0000-000000000000}"/>
          </ac:cxnSpMkLst>
        </pc:cxnChg>
      </pc:sldChg>
      <pc:sldChg chg="modSp add mod">
        <pc:chgData name="鳳翔 李" userId="8bafb82fbc409e27" providerId="LiveId" clId="{1D716EA6-EA45-48BE-8EE3-79CD0229AB6B}" dt="2023-02-27T10:30:20.634" v="998" actId="120"/>
        <pc:sldMkLst>
          <pc:docMk/>
          <pc:sldMk cId="2483384021" sldId="296"/>
        </pc:sldMkLst>
        <pc:spChg chg="mod">
          <ac:chgData name="鳳翔 李" userId="8bafb82fbc409e27" providerId="LiveId" clId="{1D716EA6-EA45-48BE-8EE3-79CD0229AB6B}" dt="2023-02-27T09:58:24.033" v="638" actId="20577"/>
          <ac:spMkLst>
            <pc:docMk/>
            <pc:sldMk cId="2483384021" sldId="296"/>
            <ac:spMk id="8" creationId="{00000000-0000-0000-0000-000000000000}"/>
          </ac:spMkLst>
        </pc:spChg>
        <pc:spChg chg="mod">
          <ac:chgData name="鳳翔 李" userId="8bafb82fbc409e27" providerId="LiveId" clId="{1D716EA6-EA45-48BE-8EE3-79CD0229AB6B}" dt="2023-02-27T10:30:20.634" v="998" actId="120"/>
          <ac:spMkLst>
            <pc:docMk/>
            <pc:sldMk cId="2483384021" sldId="296"/>
            <ac:spMk id="13" creationId="{00000000-0000-0000-0000-000000000000}"/>
          </ac:spMkLst>
        </pc:spChg>
      </pc:sldChg>
      <pc:sldChg chg="modSp add">
        <pc:chgData name="鳳翔 李" userId="8bafb82fbc409e27" providerId="LiveId" clId="{1D716EA6-EA45-48BE-8EE3-79CD0229AB6B}" dt="2023-02-27T10:30:14.885" v="997" actId="120"/>
        <pc:sldMkLst>
          <pc:docMk/>
          <pc:sldMk cId="3093713414" sldId="297"/>
        </pc:sldMkLst>
        <pc:spChg chg="mod">
          <ac:chgData name="鳳翔 李" userId="8bafb82fbc409e27" providerId="LiveId" clId="{1D716EA6-EA45-48BE-8EE3-79CD0229AB6B}" dt="2023-02-27T09:58:51.250" v="648" actId="20577"/>
          <ac:spMkLst>
            <pc:docMk/>
            <pc:sldMk cId="3093713414" sldId="297"/>
            <ac:spMk id="8" creationId="{00000000-0000-0000-0000-000000000000}"/>
          </ac:spMkLst>
        </pc:spChg>
        <pc:spChg chg="mod">
          <ac:chgData name="鳳翔 李" userId="8bafb82fbc409e27" providerId="LiveId" clId="{1D716EA6-EA45-48BE-8EE3-79CD0229AB6B}" dt="2023-02-27T10:30:14.885" v="997" actId="120"/>
          <ac:spMkLst>
            <pc:docMk/>
            <pc:sldMk cId="3093713414" sldId="297"/>
            <ac:spMk id="13" creationId="{00000000-0000-0000-0000-000000000000}"/>
          </ac:spMkLst>
        </pc:spChg>
      </pc:sldChg>
      <pc:sldChg chg="modSp add mod">
        <pc:chgData name="鳳翔 李" userId="8bafb82fbc409e27" providerId="LiveId" clId="{1D716EA6-EA45-48BE-8EE3-79CD0229AB6B}" dt="2023-02-27T10:30:34.970" v="1001" actId="14100"/>
        <pc:sldMkLst>
          <pc:docMk/>
          <pc:sldMk cId="3664754063" sldId="298"/>
        </pc:sldMkLst>
        <pc:spChg chg="mod">
          <ac:chgData name="鳳翔 李" userId="8bafb82fbc409e27" providerId="LiveId" clId="{1D716EA6-EA45-48BE-8EE3-79CD0229AB6B}" dt="2023-02-27T09:59:19.550" v="656" actId="20577"/>
          <ac:spMkLst>
            <pc:docMk/>
            <pc:sldMk cId="3664754063" sldId="298"/>
            <ac:spMk id="8" creationId="{00000000-0000-0000-0000-000000000000}"/>
          </ac:spMkLst>
        </pc:spChg>
        <pc:spChg chg="mod">
          <ac:chgData name="鳳翔 李" userId="8bafb82fbc409e27" providerId="LiveId" clId="{1D716EA6-EA45-48BE-8EE3-79CD0229AB6B}" dt="2023-02-27T10:30:34.970" v="1001" actId="14100"/>
          <ac:spMkLst>
            <pc:docMk/>
            <pc:sldMk cId="3664754063" sldId="298"/>
            <ac:spMk id="13" creationId="{00000000-0000-0000-0000-000000000000}"/>
          </ac:spMkLst>
        </pc:spChg>
      </pc:sldChg>
      <pc:sldChg chg="modSp add">
        <pc:chgData name="鳳翔 李" userId="8bafb82fbc409e27" providerId="LiveId" clId="{1D716EA6-EA45-48BE-8EE3-79CD0229AB6B}" dt="2023-02-27T10:00:34.851" v="671" actId="20577"/>
        <pc:sldMkLst>
          <pc:docMk/>
          <pc:sldMk cId="2193999187" sldId="299"/>
        </pc:sldMkLst>
        <pc:spChg chg="mod">
          <ac:chgData name="鳳翔 李" userId="8bafb82fbc409e27" providerId="LiveId" clId="{1D716EA6-EA45-48BE-8EE3-79CD0229AB6B}" dt="2023-02-27T10:00:17.902" v="669" actId="20577"/>
          <ac:spMkLst>
            <pc:docMk/>
            <pc:sldMk cId="2193999187" sldId="299"/>
            <ac:spMk id="8" creationId="{00000000-0000-0000-0000-000000000000}"/>
          </ac:spMkLst>
        </pc:spChg>
        <pc:spChg chg="mod">
          <ac:chgData name="鳳翔 李" userId="8bafb82fbc409e27" providerId="LiveId" clId="{1D716EA6-EA45-48BE-8EE3-79CD0229AB6B}" dt="2023-02-27T10:00:34.851" v="671" actId="20577"/>
          <ac:spMkLst>
            <pc:docMk/>
            <pc:sldMk cId="2193999187" sldId="299"/>
            <ac:spMk id="13" creationId="{00000000-0000-0000-0000-000000000000}"/>
          </ac:spMkLst>
        </pc:spChg>
      </pc:sldChg>
      <pc:sldChg chg="modSp add mod">
        <pc:chgData name="鳳翔 李" userId="8bafb82fbc409e27" providerId="LiveId" clId="{1D716EA6-EA45-48BE-8EE3-79CD0229AB6B}" dt="2023-02-27T10:31:22.893" v="1010" actId="14100"/>
        <pc:sldMkLst>
          <pc:docMk/>
          <pc:sldMk cId="1481077105" sldId="300"/>
        </pc:sldMkLst>
        <pc:spChg chg="mod">
          <ac:chgData name="鳳翔 李" userId="8bafb82fbc409e27" providerId="LiveId" clId="{1D716EA6-EA45-48BE-8EE3-79CD0229AB6B}" dt="2023-02-27T10:31:20.139" v="1009" actId="14100"/>
          <ac:spMkLst>
            <pc:docMk/>
            <pc:sldMk cId="1481077105" sldId="300"/>
            <ac:spMk id="6" creationId="{00000000-0000-0000-0000-000000000000}"/>
          </ac:spMkLst>
        </pc:spChg>
        <pc:spChg chg="mod">
          <ac:chgData name="鳳翔 李" userId="8bafb82fbc409e27" providerId="LiveId" clId="{1D716EA6-EA45-48BE-8EE3-79CD0229AB6B}" dt="2023-02-27T10:00:40.477" v="676" actId="20577"/>
          <ac:spMkLst>
            <pc:docMk/>
            <pc:sldMk cId="1481077105" sldId="300"/>
            <ac:spMk id="8" creationId="{00000000-0000-0000-0000-000000000000}"/>
          </ac:spMkLst>
        </pc:spChg>
        <pc:spChg chg="mod">
          <ac:chgData name="鳳翔 李" userId="8bafb82fbc409e27" providerId="LiveId" clId="{1D716EA6-EA45-48BE-8EE3-79CD0229AB6B}" dt="2023-02-27T10:31:10.935" v="1007" actId="1076"/>
          <ac:spMkLst>
            <pc:docMk/>
            <pc:sldMk cId="1481077105" sldId="300"/>
            <ac:spMk id="13" creationId="{00000000-0000-0000-0000-000000000000}"/>
          </ac:spMkLst>
        </pc:spChg>
        <pc:picChg chg="mod">
          <ac:chgData name="鳳翔 李" userId="8bafb82fbc409e27" providerId="LiveId" clId="{1D716EA6-EA45-48BE-8EE3-79CD0229AB6B}" dt="2023-02-27T10:31:22.893" v="1010" actId="14100"/>
          <ac:picMkLst>
            <pc:docMk/>
            <pc:sldMk cId="1481077105" sldId="300"/>
            <ac:picMk id="3" creationId="{84F4A3D3-8471-461E-8037-279DA74284C6}"/>
          </ac:picMkLst>
        </pc:picChg>
      </pc:sldChg>
      <pc:sldChg chg="modSp add mod">
        <pc:chgData name="鳳翔 李" userId="8bafb82fbc409e27" providerId="LiveId" clId="{1D716EA6-EA45-48BE-8EE3-79CD0229AB6B}" dt="2023-02-27T10:31:33.052" v="1011" actId="120"/>
        <pc:sldMkLst>
          <pc:docMk/>
          <pc:sldMk cId="2617309205" sldId="301"/>
        </pc:sldMkLst>
        <pc:spChg chg="mod">
          <ac:chgData name="鳳翔 李" userId="8bafb82fbc409e27" providerId="LiveId" clId="{1D716EA6-EA45-48BE-8EE3-79CD0229AB6B}" dt="2023-02-27T10:01:45.408" v="692" actId="20577"/>
          <ac:spMkLst>
            <pc:docMk/>
            <pc:sldMk cId="2617309205" sldId="301"/>
            <ac:spMk id="8" creationId="{00000000-0000-0000-0000-000000000000}"/>
          </ac:spMkLst>
        </pc:spChg>
        <pc:spChg chg="mod">
          <ac:chgData name="鳳翔 李" userId="8bafb82fbc409e27" providerId="LiveId" clId="{1D716EA6-EA45-48BE-8EE3-79CD0229AB6B}" dt="2023-02-27T10:31:33.052" v="1011" actId="120"/>
          <ac:spMkLst>
            <pc:docMk/>
            <pc:sldMk cId="2617309205" sldId="301"/>
            <ac:spMk id="13" creationId="{00000000-0000-0000-0000-000000000000}"/>
          </ac:spMkLst>
        </pc:spChg>
      </pc:sldChg>
      <pc:sldChg chg="modSp add mod">
        <pc:chgData name="鳳翔 李" userId="8bafb82fbc409e27" providerId="LiveId" clId="{1D716EA6-EA45-48BE-8EE3-79CD0229AB6B}" dt="2023-02-27T10:03:00.217" v="713" actId="1076"/>
        <pc:sldMkLst>
          <pc:docMk/>
          <pc:sldMk cId="2070079307" sldId="302"/>
        </pc:sldMkLst>
        <pc:spChg chg="mod">
          <ac:chgData name="鳳翔 李" userId="8bafb82fbc409e27" providerId="LiveId" clId="{1D716EA6-EA45-48BE-8EE3-79CD0229AB6B}" dt="2023-02-27T10:03:00.217" v="713" actId="1076"/>
          <ac:spMkLst>
            <pc:docMk/>
            <pc:sldMk cId="2070079307" sldId="302"/>
            <ac:spMk id="13" creationId="{00000000-0000-0000-0000-000000000000}"/>
          </ac:spMkLst>
        </pc:spChg>
      </pc:sldChg>
      <pc:sldChg chg="add del">
        <pc:chgData name="鳳翔 李" userId="8bafb82fbc409e27" providerId="LiveId" clId="{1D716EA6-EA45-48BE-8EE3-79CD0229AB6B}" dt="2023-02-27T10:11:42.697" v="757" actId="2696"/>
        <pc:sldMkLst>
          <pc:docMk/>
          <pc:sldMk cId="2650659072" sldId="303"/>
        </pc:sldMkLst>
      </pc:sldChg>
      <pc:sldChg chg="modSp add mod">
        <pc:chgData name="鳳翔 李" userId="8bafb82fbc409e27" providerId="LiveId" clId="{1D716EA6-EA45-48BE-8EE3-79CD0229AB6B}" dt="2023-02-27T10:13:09.849" v="786" actId="20577"/>
        <pc:sldMkLst>
          <pc:docMk/>
          <pc:sldMk cId="3113861904" sldId="304"/>
        </pc:sldMkLst>
        <pc:spChg chg="mod">
          <ac:chgData name="鳳翔 李" userId="8bafb82fbc409e27" providerId="LiveId" clId="{1D716EA6-EA45-48BE-8EE3-79CD0229AB6B}" dt="2023-02-27T10:12:17.780" v="772" actId="1076"/>
          <ac:spMkLst>
            <pc:docMk/>
            <pc:sldMk cId="3113861904" sldId="304"/>
            <ac:spMk id="8" creationId="{E8939F9C-052B-4E6E-B64B-992D07E399B4}"/>
          </ac:spMkLst>
        </pc:spChg>
        <pc:spChg chg="mod">
          <ac:chgData name="鳳翔 李" userId="8bafb82fbc409e27" providerId="LiveId" clId="{1D716EA6-EA45-48BE-8EE3-79CD0229AB6B}" dt="2023-02-27T10:13:09.849" v="786" actId="20577"/>
          <ac:spMkLst>
            <pc:docMk/>
            <pc:sldMk cId="3113861904" sldId="304"/>
            <ac:spMk id="20" creationId="{28A17A07-05A4-493A-8D9C-27768FBF7090}"/>
          </ac:spMkLst>
        </pc:spChg>
        <pc:picChg chg="mod">
          <ac:chgData name="鳳翔 李" userId="8bafb82fbc409e27" providerId="LiveId" clId="{1D716EA6-EA45-48BE-8EE3-79CD0229AB6B}" dt="2023-02-27T10:11:58.745" v="759" actId="14100"/>
          <ac:picMkLst>
            <pc:docMk/>
            <pc:sldMk cId="3113861904" sldId="304"/>
            <ac:picMk id="5" creationId="{3787D05B-3269-4059-B76C-BD2F2964EBFE}"/>
          </ac:picMkLst>
        </pc:picChg>
      </pc:sldChg>
      <pc:sldChg chg="modSp add mod">
        <pc:chgData name="鳳翔 李" userId="8bafb82fbc409e27" providerId="LiveId" clId="{1D716EA6-EA45-48BE-8EE3-79CD0229AB6B}" dt="2023-02-27T10:16:03.703" v="825" actId="120"/>
        <pc:sldMkLst>
          <pc:docMk/>
          <pc:sldMk cId="3330142587" sldId="305"/>
        </pc:sldMkLst>
        <pc:spChg chg="mod">
          <ac:chgData name="鳳翔 李" userId="8bafb82fbc409e27" providerId="LiveId" clId="{1D716EA6-EA45-48BE-8EE3-79CD0229AB6B}" dt="2023-02-27T10:15:20.410" v="812" actId="1076"/>
          <ac:spMkLst>
            <pc:docMk/>
            <pc:sldMk cId="3330142587" sldId="305"/>
            <ac:spMk id="5" creationId="{543EF99E-9246-4341-ABB9-A0A34CC2377B}"/>
          </ac:spMkLst>
        </pc:spChg>
        <pc:spChg chg="mod">
          <ac:chgData name="鳳翔 李" userId="8bafb82fbc409e27" providerId="LiveId" clId="{1D716EA6-EA45-48BE-8EE3-79CD0229AB6B}" dt="2023-02-27T10:16:03.703" v="825" actId="120"/>
          <ac:spMkLst>
            <pc:docMk/>
            <pc:sldMk cId="3330142587" sldId="305"/>
            <ac:spMk id="7" creationId="{8CFEFCD9-FCF6-4EA5-A942-4731A75D5666}"/>
          </ac:spMkLst>
        </pc:spChg>
      </pc:sldChg>
      <pc:sldChg chg="modSp add mod">
        <pc:chgData name="鳳翔 李" userId="8bafb82fbc409e27" providerId="LiveId" clId="{1D716EA6-EA45-48BE-8EE3-79CD0229AB6B}" dt="2023-02-27T10:15:55.643" v="824" actId="120"/>
        <pc:sldMkLst>
          <pc:docMk/>
          <pc:sldMk cId="4265566669" sldId="306"/>
        </pc:sldMkLst>
        <pc:spChg chg="mod">
          <ac:chgData name="鳳翔 李" userId="8bafb82fbc409e27" providerId="LiveId" clId="{1D716EA6-EA45-48BE-8EE3-79CD0229AB6B}" dt="2023-02-27T10:15:55.643" v="824" actId="120"/>
          <ac:spMkLst>
            <pc:docMk/>
            <pc:sldMk cId="4265566669" sldId="306"/>
            <ac:spMk id="7" creationId="{8CFEFCD9-FCF6-4EA5-A942-4731A75D5666}"/>
          </ac:spMkLst>
        </pc:spChg>
      </pc:sldChg>
      <pc:sldChg chg="delSp modSp add mod ord delAnim modAnim">
        <pc:chgData name="鳳翔 李" userId="8bafb82fbc409e27" providerId="LiveId" clId="{1D716EA6-EA45-48BE-8EE3-79CD0229AB6B}" dt="2023-02-27T10:29:26.438" v="989" actId="20577"/>
        <pc:sldMkLst>
          <pc:docMk/>
          <pc:sldMk cId="1597053018" sldId="307"/>
        </pc:sldMkLst>
        <pc:spChg chg="mod">
          <ac:chgData name="鳳翔 李" userId="8bafb82fbc409e27" providerId="LiveId" clId="{1D716EA6-EA45-48BE-8EE3-79CD0229AB6B}" dt="2023-02-27T10:29:26.438" v="989" actId="20577"/>
          <ac:spMkLst>
            <pc:docMk/>
            <pc:sldMk cId="1597053018" sldId="307"/>
            <ac:spMk id="20" creationId="{00000000-0000-0000-0000-000000000000}"/>
          </ac:spMkLst>
        </pc:spChg>
        <pc:spChg chg="del mod">
          <ac:chgData name="鳳翔 李" userId="8bafb82fbc409e27" providerId="LiveId" clId="{1D716EA6-EA45-48BE-8EE3-79CD0229AB6B}" dt="2023-02-27T10:28:47.870" v="966" actId="21"/>
          <ac:spMkLst>
            <pc:docMk/>
            <pc:sldMk cId="1597053018" sldId="307"/>
            <ac:spMk id="23" creationId="{00000000-0000-0000-0000-000000000000}"/>
          </ac:spMkLst>
        </pc:spChg>
        <pc:cxnChg chg="del">
          <ac:chgData name="鳳翔 李" userId="8bafb82fbc409e27" providerId="LiveId" clId="{1D716EA6-EA45-48BE-8EE3-79CD0229AB6B}" dt="2023-02-27T10:28:56.890" v="969" actId="21"/>
          <ac:cxnSpMkLst>
            <pc:docMk/>
            <pc:sldMk cId="1597053018" sldId="307"/>
            <ac:cxnSpMk id="27" creationId="{00000000-0000-0000-0000-000000000000}"/>
          </ac:cxnSpMkLst>
        </pc:cxnChg>
      </pc:sldChg>
      <pc:sldMasterChg chg="del delSldLayout">
        <pc:chgData name="鳳翔 李" userId="8bafb82fbc409e27" providerId="LiveId" clId="{1D716EA6-EA45-48BE-8EE3-79CD0229AB6B}" dt="2023-02-27T09:31:04.454" v="356" actId="2696"/>
        <pc:sldMasterMkLst>
          <pc:docMk/>
          <pc:sldMasterMk cId="3305532686" sldId="2147483685"/>
        </pc:sldMasterMkLst>
        <pc:sldLayoutChg chg="del">
          <pc:chgData name="鳳翔 李" userId="8bafb82fbc409e27" providerId="LiveId" clId="{1D716EA6-EA45-48BE-8EE3-79CD0229AB6B}" dt="2023-02-27T09:31:04.454" v="356" actId="2696"/>
          <pc:sldLayoutMkLst>
            <pc:docMk/>
            <pc:sldMasterMk cId="3305532686" sldId="2147483685"/>
            <pc:sldLayoutMk cId="2720888592" sldId="2147483686"/>
          </pc:sldLayoutMkLst>
        </pc:sldLayoutChg>
        <pc:sldLayoutChg chg="del">
          <pc:chgData name="鳳翔 李" userId="8bafb82fbc409e27" providerId="LiveId" clId="{1D716EA6-EA45-48BE-8EE3-79CD0229AB6B}" dt="2023-02-27T09:31:04.454" v="356" actId="2696"/>
          <pc:sldLayoutMkLst>
            <pc:docMk/>
            <pc:sldMasterMk cId="3305532686" sldId="2147483685"/>
            <pc:sldLayoutMk cId="3885697543" sldId="2147483687"/>
          </pc:sldLayoutMkLst>
        </pc:sldLayoutChg>
        <pc:sldLayoutChg chg="del">
          <pc:chgData name="鳳翔 李" userId="8bafb82fbc409e27" providerId="LiveId" clId="{1D716EA6-EA45-48BE-8EE3-79CD0229AB6B}" dt="2023-02-27T09:31:04.454" v="356" actId="2696"/>
          <pc:sldLayoutMkLst>
            <pc:docMk/>
            <pc:sldMasterMk cId="3305532686" sldId="2147483685"/>
            <pc:sldLayoutMk cId="3199125649" sldId="2147483688"/>
          </pc:sldLayoutMkLst>
        </pc:sldLayoutChg>
        <pc:sldLayoutChg chg="del">
          <pc:chgData name="鳳翔 李" userId="8bafb82fbc409e27" providerId="LiveId" clId="{1D716EA6-EA45-48BE-8EE3-79CD0229AB6B}" dt="2023-02-27T09:31:04.454" v="356" actId="2696"/>
          <pc:sldLayoutMkLst>
            <pc:docMk/>
            <pc:sldMasterMk cId="3305532686" sldId="2147483685"/>
            <pc:sldLayoutMk cId="961519784" sldId="2147483689"/>
          </pc:sldLayoutMkLst>
        </pc:sldLayoutChg>
        <pc:sldLayoutChg chg="del">
          <pc:chgData name="鳳翔 李" userId="8bafb82fbc409e27" providerId="LiveId" clId="{1D716EA6-EA45-48BE-8EE3-79CD0229AB6B}" dt="2023-02-27T09:31:04.454" v="356" actId="2696"/>
          <pc:sldLayoutMkLst>
            <pc:docMk/>
            <pc:sldMasterMk cId="3305532686" sldId="2147483685"/>
            <pc:sldLayoutMk cId="2848565956" sldId="2147483690"/>
          </pc:sldLayoutMkLst>
        </pc:sldLayoutChg>
        <pc:sldLayoutChg chg="del">
          <pc:chgData name="鳳翔 李" userId="8bafb82fbc409e27" providerId="LiveId" clId="{1D716EA6-EA45-48BE-8EE3-79CD0229AB6B}" dt="2023-02-27T09:31:04.454" v="356" actId="2696"/>
          <pc:sldLayoutMkLst>
            <pc:docMk/>
            <pc:sldMasterMk cId="3305532686" sldId="2147483685"/>
            <pc:sldLayoutMk cId="1010475604" sldId="2147483691"/>
          </pc:sldLayoutMkLst>
        </pc:sldLayoutChg>
        <pc:sldLayoutChg chg="del">
          <pc:chgData name="鳳翔 李" userId="8bafb82fbc409e27" providerId="LiveId" clId="{1D716EA6-EA45-48BE-8EE3-79CD0229AB6B}" dt="2023-02-27T09:31:04.454" v="356" actId="2696"/>
          <pc:sldLayoutMkLst>
            <pc:docMk/>
            <pc:sldMasterMk cId="3305532686" sldId="2147483685"/>
            <pc:sldLayoutMk cId="131636249" sldId="2147483692"/>
          </pc:sldLayoutMkLst>
        </pc:sldLayoutChg>
        <pc:sldLayoutChg chg="del">
          <pc:chgData name="鳳翔 李" userId="8bafb82fbc409e27" providerId="LiveId" clId="{1D716EA6-EA45-48BE-8EE3-79CD0229AB6B}" dt="2023-02-27T09:31:04.454" v="356" actId="2696"/>
          <pc:sldLayoutMkLst>
            <pc:docMk/>
            <pc:sldMasterMk cId="3305532686" sldId="2147483685"/>
            <pc:sldLayoutMk cId="3896710904" sldId="2147483693"/>
          </pc:sldLayoutMkLst>
        </pc:sldLayoutChg>
        <pc:sldLayoutChg chg="del">
          <pc:chgData name="鳳翔 李" userId="8bafb82fbc409e27" providerId="LiveId" clId="{1D716EA6-EA45-48BE-8EE3-79CD0229AB6B}" dt="2023-02-27T09:31:04.454" v="356" actId="2696"/>
          <pc:sldLayoutMkLst>
            <pc:docMk/>
            <pc:sldMasterMk cId="3305532686" sldId="2147483685"/>
            <pc:sldLayoutMk cId="3886103019" sldId="2147483694"/>
          </pc:sldLayoutMkLst>
        </pc:sldLayoutChg>
        <pc:sldLayoutChg chg="del">
          <pc:chgData name="鳳翔 李" userId="8bafb82fbc409e27" providerId="LiveId" clId="{1D716EA6-EA45-48BE-8EE3-79CD0229AB6B}" dt="2023-02-27T09:31:04.454" v="356" actId="2696"/>
          <pc:sldLayoutMkLst>
            <pc:docMk/>
            <pc:sldMasterMk cId="3305532686" sldId="2147483685"/>
            <pc:sldLayoutMk cId="3463467422" sldId="2147483695"/>
          </pc:sldLayoutMkLst>
        </pc:sldLayoutChg>
        <pc:sldLayoutChg chg="del">
          <pc:chgData name="鳳翔 李" userId="8bafb82fbc409e27" providerId="LiveId" clId="{1D716EA6-EA45-48BE-8EE3-79CD0229AB6B}" dt="2023-02-27T09:31:04.454" v="356" actId="2696"/>
          <pc:sldLayoutMkLst>
            <pc:docMk/>
            <pc:sldMasterMk cId="3305532686" sldId="2147483685"/>
            <pc:sldLayoutMk cId="3456126356" sldId="2147483696"/>
          </pc:sldLayoutMkLst>
        </pc:sldLayoutChg>
      </pc:sldMasterChg>
    </pc:docChg>
  </pc:docChgLst>
  <pc:docChgLst>
    <pc:chgData name="鳳翔 李" userId="8bafb82fbc409e27" providerId="LiveId" clId="{34263249-81E7-4D0D-9EFD-F7EE7554A5D4}"/>
    <pc:docChg chg="modSld">
      <pc:chgData name="鳳翔 李" userId="8bafb82fbc409e27" providerId="LiveId" clId="{34263249-81E7-4D0D-9EFD-F7EE7554A5D4}" dt="2023-02-27T10:37:44.078" v="26" actId="2711"/>
      <pc:docMkLst>
        <pc:docMk/>
      </pc:docMkLst>
      <pc:sldChg chg="modSp mod">
        <pc:chgData name="鳳翔 李" userId="8bafb82fbc409e27" providerId="LiveId" clId="{34263249-81E7-4D0D-9EFD-F7EE7554A5D4}" dt="2023-02-27T10:34:32.633" v="3" actId="2711"/>
        <pc:sldMkLst>
          <pc:docMk/>
          <pc:sldMk cId="662306728" sldId="256"/>
        </pc:sldMkLst>
        <pc:spChg chg="mod">
          <ac:chgData name="鳳翔 李" userId="8bafb82fbc409e27" providerId="LiveId" clId="{34263249-81E7-4D0D-9EFD-F7EE7554A5D4}" dt="2023-02-27T10:34:32.633" v="3" actId="2711"/>
          <ac:spMkLst>
            <pc:docMk/>
            <pc:sldMk cId="662306728" sldId="256"/>
            <ac:spMk id="4" creationId="{00000000-0000-0000-0000-000000000000}"/>
          </ac:spMkLst>
        </pc:spChg>
        <pc:spChg chg="mod">
          <ac:chgData name="鳳翔 李" userId="8bafb82fbc409e27" providerId="LiveId" clId="{34263249-81E7-4D0D-9EFD-F7EE7554A5D4}" dt="2023-02-27T10:34:32.633" v="3" actId="2711"/>
          <ac:spMkLst>
            <pc:docMk/>
            <pc:sldMk cId="662306728" sldId="256"/>
            <ac:spMk id="6" creationId="{00000000-0000-0000-0000-000000000000}"/>
          </ac:spMkLst>
        </pc:spChg>
        <pc:spChg chg="mod">
          <ac:chgData name="鳳翔 李" userId="8bafb82fbc409e27" providerId="LiveId" clId="{34263249-81E7-4D0D-9EFD-F7EE7554A5D4}" dt="2023-02-27T10:34:32.633" v="3" actId="2711"/>
          <ac:spMkLst>
            <pc:docMk/>
            <pc:sldMk cId="662306728" sldId="256"/>
            <ac:spMk id="7" creationId="{00000000-0000-0000-0000-000000000000}"/>
          </ac:spMkLst>
        </pc:spChg>
        <pc:spChg chg="mod">
          <ac:chgData name="鳳翔 李" userId="8bafb82fbc409e27" providerId="LiveId" clId="{34263249-81E7-4D0D-9EFD-F7EE7554A5D4}" dt="2023-02-27T10:34:32.633" v="3" actId="2711"/>
          <ac:spMkLst>
            <pc:docMk/>
            <pc:sldMk cId="662306728" sldId="256"/>
            <ac:spMk id="8" creationId="{00000000-0000-0000-0000-000000000000}"/>
          </ac:spMkLst>
        </pc:spChg>
        <pc:picChg chg="mod">
          <ac:chgData name="鳳翔 李" userId="8bafb82fbc409e27" providerId="LiveId" clId="{34263249-81E7-4D0D-9EFD-F7EE7554A5D4}" dt="2023-02-27T10:34:32.633" v="3" actId="2711"/>
          <ac:picMkLst>
            <pc:docMk/>
            <pc:sldMk cId="662306728" sldId="256"/>
            <ac:picMk id="5" creationId="{00000000-0000-0000-0000-000000000000}"/>
          </ac:picMkLst>
        </pc:picChg>
      </pc:sldChg>
      <pc:sldChg chg="modSp mod">
        <pc:chgData name="鳳翔 李" userId="8bafb82fbc409e27" providerId="LiveId" clId="{34263249-81E7-4D0D-9EFD-F7EE7554A5D4}" dt="2023-02-27T10:34:40.189" v="4" actId="2711"/>
        <pc:sldMkLst>
          <pc:docMk/>
          <pc:sldMk cId="1148954824" sldId="257"/>
        </pc:sldMkLst>
        <pc:spChg chg="mod">
          <ac:chgData name="鳳翔 李" userId="8bafb82fbc409e27" providerId="LiveId" clId="{34263249-81E7-4D0D-9EFD-F7EE7554A5D4}" dt="2023-02-27T10:34:40.189" v="4" actId="2711"/>
          <ac:spMkLst>
            <pc:docMk/>
            <pc:sldMk cId="1148954824" sldId="257"/>
            <ac:spMk id="2" creationId="{8AAC4E43-D062-65E5-BC17-3D4ECE149D5D}"/>
          </ac:spMkLst>
        </pc:spChg>
        <pc:spChg chg="mod">
          <ac:chgData name="鳳翔 李" userId="8bafb82fbc409e27" providerId="LiveId" clId="{34263249-81E7-4D0D-9EFD-F7EE7554A5D4}" dt="2023-02-27T10:34:40.189" v="4" actId="2711"/>
          <ac:spMkLst>
            <pc:docMk/>
            <pc:sldMk cId="1148954824" sldId="257"/>
            <ac:spMk id="3" creationId="{76BB1407-172E-BDCC-9C5C-69D3B18DF70E}"/>
          </ac:spMkLst>
        </pc:spChg>
        <pc:spChg chg="mod">
          <ac:chgData name="鳳翔 李" userId="8bafb82fbc409e27" providerId="LiveId" clId="{34263249-81E7-4D0D-9EFD-F7EE7554A5D4}" dt="2023-02-27T10:34:40.189" v="4" actId="2711"/>
          <ac:spMkLst>
            <pc:docMk/>
            <pc:sldMk cId="1148954824" sldId="257"/>
            <ac:spMk id="5" creationId="{EA70B4F5-8C48-7477-CF8B-CEC5E028F0BC}"/>
          </ac:spMkLst>
        </pc:spChg>
        <pc:spChg chg="mod">
          <ac:chgData name="鳳翔 李" userId="8bafb82fbc409e27" providerId="LiveId" clId="{34263249-81E7-4D0D-9EFD-F7EE7554A5D4}" dt="2023-02-27T10:34:40.189" v="4" actId="2711"/>
          <ac:spMkLst>
            <pc:docMk/>
            <pc:sldMk cId="1148954824" sldId="257"/>
            <ac:spMk id="8" creationId="{00000000-0000-0000-0000-000000000000}"/>
          </ac:spMkLst>
        </pc:spChg>
        <pc:spChg chg="mod">
          <ac:chgData name="鳳翔 李" userId="8bafb82fbc409e27" providerId="LiveId" clId="{34263249-81E7-4D0D-9EFD-F7EE7554A5D4}" dt="2023-02-27T10:34:40.189" v="4" actId="2711"/>
          <ac:spMkLst>
            <pc:docMk/>
            <pc:sldMk cId="1148954824" sldId="257"/>
            <ac:spMk id="9" creationId="{00000000-0000-0000-0000-000000000000}"/>
          </ac:spMkLst>
        </pc:spChg>
        <pc:spChg chg="mod">
          <ac:chgData name="鳳翔 李" userId="8bafb82fbc409e27" providerId="LiveId" clId="{34263249-81E7-4D0D-9EFD-F7EE7554A5D4}" dt="2023-02-27T10:34:40.189" v="4" actId="2711"/>
          <ac:spMkLst>
            <pc:docMk/>
            <pc:sldMk cId="1148954824" sldId="257"/>
            <ac:spMk id="17" creationId="{00000000-0000-0000-0000-000000000000}"/>
          </ac:spMkLst>
        </pc:spChg>
        <pc:spChg chg="mod">
          <ac:chgData name="鳳翔 李" userId="8bafb82fbc409e27" providerId="LiveId" clId="{34263249-81E7-4D0D-9EFD-F7EE7554A5D4}" dt="2023-02-27T10:34:40.189" v="4" actId="2711"/>
          <ac:spMkLst>
            <pc:docMk/>
            <pc:sldMk cId="1148954824" sldId="257"/>
            <ac:spMk id="28" creationId="{00000000-0000-0000-0000-000000000000}"/>
          </ac:spMkLst>
        </pc:spChg>
        <pc:spChg chg="mod">
          <ac:chgData name="鳳翔 李" userId="8bafb82fbc409e27" providerId="LiveId" clId="{34263249-81E7-4D0D-9EFD-F7EE7554A5D4}" dt="2023-02-27T10:34:40.189" v="4" actId="2711"/>
          <ac:spMkLst>
            <pc:docMk/>
            <pc:sldMk cId="1148954824" sldId="257"/>
            <ac:spMk id="29" creationId="{00000000-0000-0000-0000-000000000000}"/>
          </ac:spMkLst>
        </pc:spChg>
        <pc:spChg chg="mod">
          <ac:chgData name="鳳翔 李" userId="8bafb82fbc409e27" providerId="LiveId" clId="{34263249-81E7-4D0D-9EFD-F7EE7554A5D4}" dt="2023-02-27T10:34:40.189" v="4" actId="2711"/>
          <ac:spMkLst>
            <pc:docMk/>
            <pc:sldMk cId="1148954824" sldId="257"/>
            <ac:spMk id="30" creationId="{00000000-0000-0000-0000-000000000000}"/>
          </ac:spMkLst>
        </pc:spChg>
        <pc:spChg chg="mod">
          <ac:chgData name="鳳翔 李" userId="8bafb82fbc409e27" providerId="LiveId" clId="{34263249-81E7-4D0D-9EFD-F7EE7554A5D4}" dt="2023-02-27T10:34:40.189" v="4" actId="2711"/>
          <ac:spMkLst>
            <pc:docMk/>
            <pc:sldMk cId="1148954824" sldId="257"/>
            <ac:spMk id="31" creationId="{00000000-0000-0000-0000-000000000000}"/>
          </ac:spMkLst>
        </pc:spChg>
        <pc:spChg chg="mod">
          <ac:chgData name="鳳翔 李" userId="8bafb82fbc409e27" providerId="LiveId" clId="{34263249-81E7-4D0D-9EFD-F7EE7554A5D4}" dt="2023-02-27T10:34:40.189" v="4" actId="2711"/>
          <ac:spMkLst>
            <pc:docMk/>
            <pc:sldMk cId="1148954824" sldId="257"/>
            <ac:spMk id="36" creationId="{00000000-0000-0000-0000-000000000000}"/>
          </ac:spMkLst>
        </pc:spChg>
        <pc:spChg chg="mod">
          <ac:chgData name="鳳翔 李" userId="8bafb82fbc409e27" providerId="LiveId" clId="{34263249-81E7-4D0D-9EFD-F7EE7554A5D4}" dt="2023-02-27T10:34:40.189" v="4" actId="2711"/>
          <ac:spMkLst>
            <pc:docMk/>
            <pc:sldMk cId="1148954824" sldId="257"/>
            <ac:spMk id="48" creationId="{00000000-0000-0000-0000-000000000000}"/>
          </ac:spMkLst>
        </pc:spChg>
        <pc:spChg chg="mod">
          <ac:chgData name="鳳翔 李" userId="8bafb82fbc409e27" providerId="LiveId" clId="{34263249-81E7-4D0D-9EFD-F7EE7554A5D4}" dt="2023-02-27T10:34:40.189" v="4" actId="2711"/>
          <ac:spMkLst>
            <pc:docMk/>
            <pc:sldMk cId="1148954824" sldId="257"/>
            <ac:spMk id="49" creationId="{00000000-0000-0000-0000-000000000000}"/>
          </ac:spMkLst>
        </pc:spChg>
        <pc:spChg chg="mod">
          <ac:chgData name="鳳翔 李" userId="8bafb82fbc409e27" providerId="LiveId" clId="{34263249-81E7-4D0D-9EFD-F7EE7554A5D4}" dt="2023-02-27T10:34:40.189" v="4" actId="2711"/>
          <ac:spMkLst>
            <pc:docMk/>
            <pc:sldMk cId="1148954824" sldId="257"/>
            <ac:spMk id="50" creationId="{00000000-0000-0000-0000-000000000000}"/>
          </ac:spMkLst>
        </pc:spChg>
        <pc:spChg chg="mod">
          <ac:chgData name="鳳翔 李" userId="8bafb82fbc409e27" providerId="LiveId" clId="{34263249-81E7-4D0D-9EFD-F7EE7554A5D4}" dt="2023-02-27T10:34:40.189" v="4" actId="2711"/>
          <ac:spMkLst>
            <pc:docMk/>
            <pc:sldMk cId="1148954824" sldId="257"/>
            <ac:spMk id="76" creationId="{00000000-0000-0000-0000-000000000000}"/>
          </ac:spMkLst>
        </pc:spChg>
        <pc:spChg chg="mod">
          <ac:chgData name="鳳翔 李" userId="8bafb82fbc409e27" providerId="LiveId" clId="{34263249-81E7-4D0D-9EFD-F7EE7554A5D4}" dt="2023-02-27T10:34:40.189" v="4" actId="2711"/>
          <ac:spMkLst>
            <pc:docMk/>
            <pc:sldMk cId="1148954824" sldId="257"/>
            <ac:spMk id="8194" creationId="{00000000-0000-0000-0000-000000000000}"/>
          </ac:spMkLst>
        </pc:spChg>
        <pc:spChg chg="mod">
          <ac:chgData name="鳳翔 李" userId="8bafb82fbc409e27" providerId="LiveId" clId="{34263249-81E7-4D0D-9EFD-F7EE7554A5D4}" dt="2023-02-27T10:34:40.189" v="4" actId="2711"/>
          <ac:spMkLst>
            <pc:docMk/>
            <pc:sldMk cId="1148954824" sldId="257"/>
            <ac:spMk id="8215" creationId="{00000000-0000-0000-0000-000000000000}"/>
          </ac:spMkLst>
        </pc:spChg>
        <pc:spChg chg="mod">
          <ac:chgData name="鳳翔 李" userId="8bafb82fbc409e27" providerId="LiveId" clId="{34263249-81E7-4D0D-9EFD-F7EE7554A5D4}" dt="2023-02-27T10:34:40.189" v="4" actId="2711"/>
          <ac:spMkLst>
            <pc:docMk/>
            <pc:sldMk cId="1148954824" sldId="257"/>
            <ac:spMk id="8216" creationId="{00000000-0000-0000-0000-000000000000}"/>
          </ac:spMkLst>
        </pc:spChg>
      </pc:sldChg>
      <pc:sldChg chg="modSp">
        <pc:chgData name="鳳翔 李" userId="8bafb82fbc409e27" providerId="LiveId" clId="{34263249-81E7-4D0D-9EFD-F7EE7554A5D4}" dt="2023-02-27T10:34:53.178" v="5" actId="2711"/>
        <pc:sldMkLst>
          <pc:docMk/>
          <pc:sldMk cId="2025671566" sldId="259"/>
        </pc:sldMkLst>
        <pc:spChg chg="mod">
          <ac:chgData name="鳳翔 李" userId="8bafb82fbc409e27" providerId="LiveId" clId="{34263249-81E7-4D0D-9EFD-F7EE7554A5D4}" dt="2023-02-27T10:34:53.178" v="5" actId="2711"/>
          <ac:spMkLst>
            <pc:docMk/>
            <pc:sldMk cId="2025671566" sldId="259"/>
            <ac:spMk id="32" creationId="{00000000-0000-0000-0000-000000000000}"/>
          </ac:spMkLst>
        </pc:spChg>
      </pc:sldChg>
      <pc:sldChg chg="modSp">
        <pc:chgData name="鳳翔 李" userId="8bafb82fbc409e27" providerId="LiveId" clId="{34263249-81E7-4D0D-9EFD-F7EE7554A5D4}" dt="2023-02-27T10:35:02.622" v="6" actId="2711"/>
        <pc:sldMkLst>
          <pc:docMk/>
          <pc:sldMk cId="579433075" sldId="260"/>
        </pc:sldMkLst>
        <pc:spChg chg="mod">
          <ac:chgData name="鳳翔 李" userId="8bafb82fbc409e27" providerId="LiveId" clId="{34263249-81E7-4D0D-9EFD-F7EE7554A5D4}" dt="2023-02-27T10:35:02.622" v="6" actId="2711"/>
          <ac:spMkLst>
            <pc:docMk/>
            <pc:sldMk cId="579433075" sldId="260"/>
            <ac:spMk id="33" creationId="{00000000-0000-0000-0000-000000000000}"/>
          </ac:spMkLst>
        </pc:spChg>
        <pc:spChg chg="mod">
          <ac:chgData name="鳳翔 李" userId="8bafb82fbc409e27" providerId="LiveId" clId="{34263249-81E7-4D0D-9EFD-F7EE7554A5D4}" dt="2023-02-27T10:35:02.622" v="6" actId="2711"/>
          <ac:spMkLst>
            <pc:docMk/>
            <pc:sldMk cId="579433075" sldId="260"/>
            <ac:spMk id="35" creationId="{00000000-0000-0000-0000-000000000000}"/>
          </ac:spMkLst>
        </pc:spChg>
        <pc:spChg chg="mod">
          <ac:chgData name="鳳翔 李" userId="8bafb82fbc409e27" providerId="LiveId" clId="{34263249-81E7-4D0D-9EFD-F7EE7554A5D4}" dt="2023-02-27T10:35:02.622" v="6" actId="2711"/>
          <ac:spMkLst>
            <pc:docMk/>
            <pc:sldMk cId="579433075" sldId="260"/>
            <ac:spMk id="38" creationId="{00000000-0000-0000-0000-000000000000}"/>
          </ac:spMkLst>
        </pc:spChg>
        <pc:spChg chg="mod">
          <ac:chgData name="鳳翔 李" userId="8bafb82fbc409e27" providerId="LiveId" clId="{34263249-81E7-4D0D-9EFD-F7EE7554A5D4}" dt="2023-02-27T10:35:02.622" v="6" actId="2711"/>
          <ac:spMkLst>
            <pc:docMk/>
            <pc:sldMk cId="579433075" sldId="260"/>
            <ac:spMk id="39" creationId="{00000000-0000-0000-0000-000000000000}"/>
          </ac:spMkLst>
        </pc:spChg>
        <pc:spChg chg="mod">
          <ac:chgData name="鳳翔 李" userId="8bafb82fbc409e27" providerId="LiveId" clId="{34263249-81E7-4D0D-9EFD-F7EE7554A5D4}" dt="2023-02-27T10:35:02.622" v="6" actId="2711"/>
          <ac:spMkLst>
            <pc:docMk/>
            <pc:sldMk cId="579433075" sldId="260"/>
            <ac:spMk id="40" creationId="{00000000-0000-0000-0000-000000000000}"/>
          </ac:spMkLst>
        </pc:spChg>
        <pc:spChg chg="mod">
          <ac:chgData name="鳳翔 李" userId="8bafb82fbc409e27" providerId="LiveId" clId="{34263249-81E7-4D0D-9EFD-F7EE7554A5D4}" dt="2023-02-27T10:35:02.622" v="6" actId="2711"/>
          <ac:spMkLst>
            <pc:docMk/>
            <pc:sldMk cId="579433075" sldId="260"/>
            <ac:spMk id="41" creationId="{00000000-0000-0000-0000-000000000000}"/>
          </ac:spMkLst>
        </pc:spChg>
        <pc:spChg chg="mod">
          <ac:chgData name="鳳翔 李" userId="8bafb82fbc409e27" providerId="LiveId" clId="{34263249-81E7-4D0D-9EFD-F7EE7554A5D4}" dt="2023-02-27T10:35:02.622" v="6" actId="2711"/>
          <ac:spMkLst>
            <pc:docMk/>
            <pc:sldMk cId="579433075" sldId="260"/>
            <ac:spMk id="52" creationId="{00000000-0000-0000-0000-000000000000}"/>
          </ac:spMkLst>
        </pc:spChg>
        <pc:spChg chg="mod">
          <ac:chgData name="鳳翔 李" userId="8bafb82fbc409e27" providerId="LiveId" clId="{34263249-81E7-4D0D-9EFD-F7EE7554A5D4}" dt="2023-02-27T10:35:02.622" v="6" actId="2711"/>
          <ac:spMkLst>
            <pc:docMk/>
            <pc:sldMk cId="579433075" sldId="260"/>
            <ac:spMk id="56" creationId="{00000000-0000-0000-0000-000000000000}"/>
          </ac:spMkLst>
        </pc:spChg>
        <pc:spChg chg="mod">
          <ac:chgData name="鳳翔 李" userId="8bafb82fbc409e27" providerId="LiveId" clId="{34263249-81E7-4D0D-9EFD-F7EE7554A5D4}" dt="2023-02-27T10:35:02.622" v="6" actId="2711"/>
          <ac:spMkLst>
            <pc:docMk/>
            <pc:sldMk cId="579433075" sldId="260"/>
            <ac:spMk id="8194" creationId="{00000000-0000-0000-0000-000000000000}"/>
          </ac:spMkLst>
        </pc:spChg>
      </pc:sldChg>
      <pc:sldChg chg="modSp mod">
        <pc:chgData name="鳳翔 李" userId="8bafb82fbc409e27" providerId="LiveId" clId="{34263249-81E7-4D0D-9EFD-F7EE7554A5D4}" dt="2023-02-27T10:35:11.796" v="7" actId="2711"/>
        <pc:sldMkLst>
          <pc:docMk/>
          <pc:sldMk cId="3285376385" sldId="261"/>
        </pc:sldMkLst>
        <pc:spChg chg="mod">
          <ac:chgData name="鳳翔 李" userId="8bafb82fbc409e27" providerId="LiveId" clId="{34263249-81E7-4D0D-9EFD-F7EE7554A5D4}" dt="2023-02-27T10:35:11.796" v="7" actId="2711"/>
          <ac:spMkLst>
            <pc:docMk/>
            <pc:sldMk cId="3285376385" sldId="261"/>
            <ac:spMk id="7" creationId="{00000000-0000-0000-0000-000000000000}"/>
          </ac:spMkLst>
        </pc:spChg>
        <pc:spChg chg="mod">
          <ac:chgData name="鳳翔 李" userId="8bafb82fbc409e27" providerId="LiveId" clId="{34263249-81E7-4D0D-9EFD-F7EE7554A5D4}" dt="2023-02-27T10:35:11.796" v="7" actId="2711"/>
          <ac:spMkLst>
            <pc:docMk/>
            <pc:sldMk cId="3285376385" sldId="261"/>
            <ac:spMk id="8" creationId="{00000000-0000-0000-0000-000000000000}"/>
          </ac:spMkLst>
        </pc:spChg>
        <pc:spChg chg="mod">
          <ac:chgData name="鳳翔 李" userId="8bafb82fbc409e27" providerId="LiveId" clId="{34263249-81E7-4D0D-9EFD-F7EE7554A5D4}" dt="2023-02-27T10:35:11.796" v="7" actId="2711"/>
          <ac:spMkLst>
            <pc:docMk/>
            <pc:sldMk cId="3285376385" sldId="261"/>
            <ac:spMk id="9" creationId="{00000000-0000-0000-0000-000000000000}"/>
          </ac:spMkLst>
        </pc:spChg>
        <pc:spChg chg="mod">
          <ac:chgData name="鳳翔 李" userId="8bafb82fbc409e27" providerId="LiveId" clId="{34263249-81E7-4D0D-9EFD-F7EE7554A5D4}" dt="2023-02-27T10:35:11.796" v="7" actId="2711"/>
          <ac:spMkLst>
            <pc:docMk/>
            <pc:sldMk cId="3285376385" sldId="261"/>
            <ac:spMk id="11" creationId="{00000000-0000-0000-0000-000000000000}"/>
          </ac:spMkLst>
        </pc:spChg>
        <pc:spChg chg="mod">
          <ac:chgData name="鳳翔 李" userId="8bafb82fbc409e27" providerId="LiveId" clId="{34263249-81E7-4D0D-9EFD-F7EE7554A5D4}" dt="2023-02-27T10:35:11.796" v="7" actId="2711"/>
          <ac:spMkLst>
            <pc:docMk/>
            <pc:sldMk cId="3285376385" sldId="261"/>
            <ac:spMk id="12" creationId="{00000000-0000-0000-0000-000000000000}"/>
          </ac:spMkLst>
        </pc:spChg>
        <pc:spChg chg="mod">
          <ac:chgData name="鳳翔 李" userId="8bafb82fbc409e27" providerId="LiveId" clId="{34263249-81E7-4D0D-9EFD-F7EE7554A5D4}" dt="2023-02-27T10:35:11.796" v="7" actId="2711"/>
          <ac:spMkLst>
            <pc:docMk/>
            <pc:sldMk cId="3285376385" sldId="261"/>
            <ac:spMk id="15" creationId="{00000000-0000-0000-0000-000000000000}"/>
          </ac:spMkLst>
        </pc:spChg>
        <pc:spChg chg="mod">
          <ac:chgData name="鳳翔 李" userId="8bafb82fbc409e27" providerId="LiveId" clId="{34263249-81E7-4D0D-9EFD-F7EE7554A5D4}" dt="2023-02-27T10:35:11.796" v="7" actId="2711"/>
          <ac:spMkLst>
            <pc:docMk/>
            <pc:sldMk cId="3285376385" sldId="261"/>
            <ac:spMk id="16" creationId="{00000000-0000-0000-0000-000000000000}"/>
          </ac:spMkLst>
        </pc:spChg>
        <pc:spChg chg="mod">
          <ac:chgData name="鳳翔 李" userId="8bafb82fbc409e27" providerId="LiveId" clId="{34263249-81E7-4D0D-9EFD-F7EE7554A5D4}" dt="2023-02-27T10:35:11.796" v="7" actId="2711"/>
          <ac:spMkLst>
            <pc:docMk/>
            <pc:sldMk cId="3285376385" sldId="261"/>
            <ac:spMk id="17" creationId="{00000000-0000-0000-0000-000000000000}"/>
          </ac:spMkLst>
        </pc:spChg>
        <pc:spChg chg="mod">
          <ac:chgData name="鳳翔 李" userId="8bafb82fbc409e27" providerId="LiveId" clId="{34263249-81E7-4D0D-9EFD-F7EE7554A5D4}" dt="2023-02-27T10:35:11.796" v="7" actId="2711"/>
          <ac:spMkLst>
            <pc:docMk/>
            <pc:sldMk cId="3285376385" sldId="261"/>
            <ac:spMk id="19" creationId="{00000000-0000-0000-0000-000000000000}"/>
          </ac:spMkLst>
        </pc:spChg>
        <pc:spChg chg="mod">
          <ac:chgData name="鳳翔 李" userId="8bafb82fbc409e27" providerId="LiveId" clId="{34263249-81E7-4D0D-9EFD-F7EE7554A5D4}" dt="2023-02-27T10:35:11.796" v="7" actId="2711"/>
          <ac:spMkLst>
            <pc:docMk/>
            <pc:sldMk cId="3285376385" sldId="261"/>
            <ac:spMk id="20" creationId="{00000000-0000-0000-0000-000000000000}"/>
          </ac:spMkLst>
        </pc:spChg>
        <pc:spChg chg="mod">
          <ac:chgData name="鳳翔 李" userId="8bafb82fbc409e27" providerId="LiveId" clId="{34263249-81E7-4D0D-9EFD-F7EE7554A5D4}" dt="2023-02-27T10:35:11.796" v="7" actId="2711"/>
          <ac:spMkLst>
            <pc:docMk/>
            <pc:sldMk cId="3285376385" sldId="261"/>
            <ac:spMk id="33" creationId="{00000000-0000-0000-0000-000000000000}"/>
          </ac:spMkLst>
        </pc:spChg>
        <pc:spChg chg="mod">
          <ac:chgData name="鳳翔 李" userId="8bafb82fbc409e27" providerId="LiveId" clId="{34263249-81E7-4D0D-9EFD-F7EE7554A5D4}" dt="2023-02-27T10:35:11.796" v="7" actId="2711"/>
          <ac:spMkLst>
            <pc:docMk/>
            <pc:sldMk cId="3285376385" sldId="261"/>
            <ac:spMk id="35" creationId="{00000000-0000-0000-0000-000000000000}"/>
          </ac:spMkLst>
        </pc:spChg>
        <pc:spChg chg="mod">
          <ac:chgData name="鳳翔 李" userId="8bafb82fbc409e27" providerId="LiveId" clId="{34263249-81E7-4D0D-9EFD-F7EE7554A5D4}" dt="2023-02-27T10:35:11.796" v="7" actId="2711"/>
          <ac:spMkLst>
            <pc:docMk/>
            <pc:sldMk cId="3285376385" sldId="261"/>
            <ac:spMk id="8194" creationId="{00000000-0000-0000-0000-000000000000}"/>
          </ac:spMkLst>
        </pc:spChg>
      </pc:sldChg>
      <pc:sldChg chg="modSp">
        <pc:chgData name="鳳翔 李" userId="8bafb82fbc409e27" providerId="LiveId" clId="{34263249-81E7-4D0D-9EFD-F7EE7554A5D4}" dt="2023-02-27T10:35:23.046" v="8" actId="2711"/>
        <pc:sldMkLst>
          <pc:docMk/>
          <pc:sldMk cId="1834012662" sldId="262"/>
        </pc:sldMkLst>
        <pc:spChg chg="mod">
          <ac:chgData name="鳳翔 李" userId="8bafb82fbc409e27" providerId="LiveId" clId="{34263249-81E7-4D0D-9EFD-F7EE7554A5D4}" dt="2023-02-27T10:35:23.046" v="8" actId="2711"/>
          <ac:spMkLst>
            <pc:docMk/>
            <pc:sldMk cId="1834012662" sldId="262"/>
            <ac:spMk id="3" creationId="{F940AFBD-2D0A-AB9E-5C00-0A2B48637C0F}"/>
          </ac:spMkLst>
        </pc:spChg>
        <pc:spChg chg="mod">
          <ac:chgData name="鳳翔 李" userId="8bafb82fbc409e27" providerId="LiveId" clId="{34263249-81E7-4D0D-9EFD-F7EE7554A5D4}" dt="2023-02-27T10:35:23.046" v="8" actId="2711"/>
          <ac:spMkLst>
            <pc:docMk/>
            <pc:sldMk cId="1834012662" sldId="262"/>
            <ac:spMk id="5" creationId="{00000000-0000-0000-0000-000000000000}"/>
          </ac:spMkLst>
        </pc:spChg>
        <pc:spChg chg="mod">
          <ac:chgData name="鳳翔 李" userId="8bafb82fbc409e27" providerId="LiveId" clId="{34263249-81E7-4D0D-9EFD-F7EE7554A5D4}" dt="2023-02-27T10:35:23.046" v="8" actId="2711"/>
          <ac:spMkLst>
            <pc:docMk/>
            <pc:sldMk cId="1834012662" sldId="262"/>
            <ac:spMk id="7" creationId="{00000000-0000-0000-0000-000000000000}"/>
          </ac:spMkLst>
        </pc:spChg>
        <pc:spChg chg="mod">
          <ac:chgData name="鳳翔 李" userId="8bafb82fbc409e27" providerId="LiveId" clId="{34263249-81E7-4D0D-9EFD-F7EE7554A5D4}" dt="2023-02-27T10:35:23.046" v="8" actId="2711"/>
          <ac:spMkLst>
            <pc:docMk/>
            <pc:sldMk cId="1834012662" sldId="262"/>
            <ac:spMk id="8" creationId="{00000000-0000-0000-0000-000000000000}"/>
          </ac:spMkLst>
        </pc:spChg>
        <pc:spChg chg="mod">
          <ac:chgData name="鳳翔 李" userId="8bafb82fbc409e27" providerId="LiveId" clId="{34263249-81E7-4D0D-9EFD-F7EE7554A5D4}" dt="2023-02-27T10:35:23.046" v="8" actId="2711"/>
          <ac:spMkLst>
            <pc:docMk/>
            <pc:sldMk cId="1834012662" sldId="262"/>
            <ac:spMk id="9" creationId="{00000000-0000-0000-0000-000000000000}"/>
          </ac:spMkLst>
        </pc:spChg>
        <pc:spChg chg="mod">
          <ac:chgData name="鳳翔 李" userId="8bafb82fbc409e27" providerId="LiveId" clId="{34263249-81E7-4D0D-9EFD-F7EE7554A5D4}" dt="2023-02-27T10:35:23.046" v="8" actId="2711"/>
          <ac:spMkLst>
            <pc:docMk/>
            <pc:sldMk cId="1834012662" sldId="262"/>
            <ac:spMk id="10" creationId="{00000000-0000-0000-0000-000000000000}"/>
          </ac:spMkLst>
        </pc:spChg>
        <pc:spChg chg="mod">
          <ac:chgData name="鳳翔 李" userId="8bafb82fbc409e27" providerId="LiveId" clId="{34263249-81E7-4D0D-9EFD-F7EE7554A5D4}" dt="2023-02-27T10:35:23.046" v="8" actId="2711"/>
          <ac:spMkLst>
            <pc:docMk/>
            <pc:sldMk cId="1834012662" sldId="262"/>
            <ac:spMk id="11" creationId="{00000000-0000-0000-0000-000000000000}"/>
          </ac:spMkLst>
        </pc:spChg>
        <pc:spChg chg="mod">
          <ac:chgData name="鳳翔 李" userId="8bafb82fbc409e27" providerId="LiveId" clId="{34263249-81E7-4D0D-9EFD-F7EE7554A5D4}" dt="2023-02-27T10:35:23.046" v="8" actId="2711"/>
          <ac:spMkLst>
            <pc:docMk/>
            <pc:sldMk cId="1834012662" sldId="262"/>
            <ac:spMk id="12" creationId="{00000000-0000-0000-0000-000000000000}"/>
          </ac:spMkLst>
        </pc:spChg>
        <pc:spChg chg="mod">
          <ac:chgData name="鳳翔 李" userId="8bafb82fbc409e27" providerId="LiveId" clId="{34263249-81E7-4D0D-9EFD-F7EE7554A5D4}" dt="2023-02-27T10:35:23.046" v="8" actId="2711"/>
          <ac:spMkLst>
            <pc:docMk/>
            <pc:sldMk cId="1834012662" sldId="262"/>
            <ac:spMk id="13" creationId="{00000000-0000-0000-0000-000000000000}"/>
          </ac:spMkLst>
        </pc:spChg>
        <pc:spChg chg="mod">
          <ac:chgData name="鳳翔 李" userId="8bafb82fbc409e27" providerId="LiveId" clId="{34263249-81E7-4D0D-9EFD-F7EE7554A5D4}" dt="2023-02-27T10:35:23.046" v="8" actId="2711"/>
          <ac:spMkLst>
            <pc:docMk/>
            <pc:sldMk cId="1834012662" sldId="262"/>
            <ac:spMk id="14" creationId="{2DF5CE8E-7E6F-2FAB-BE89-A6D10A637D8E}"/>
          </ac:spMkLst>
        </pc:spChg>
        <pc:spChg chg="mod">
          <ac:chgData name="鳳翔 李" userId="8bafb82fbc409e27" providerId="LiveId" clId="{34263249-81E7-4D0D-9EFD-F7EE7554A5D4}" dt="2023-02-27T10:35:23.046" v="8" actId="2711"/>
          <ac:spMkLst>
            <pc:docMk/>
            <pc:sldMk cId="1834012662" sldId="262"/>
            <ac:spMk id="15" creationId="{45CC1E35-710B-4710-6905-1A1843C05834}"/>
          </ac:spMkLst>
        </pc:spChg>
        <pc:spChg chg="mod">
          <ac:chgData name="鳳翔 李" userId="8bafb82fbc409e27" providerId="LiveId" clId="{34263249-81E7-4D0D-9EFD-F7EE7554A5D4}" dt="2023-02-27T10:35:23.046" v="8" actId="2711"/>
          <ac:spMkLst>
            <pc:docMk/>
            <pc:sldMk cId="1834012662" sldId="262"/>
            <ac:spMk id="33" creationId="{00000000-0000-0000-0000-000000000000}"/>
          </ac:spMkLst>
        </pc:spChg>
        <pc:spChg chg="mod">
          <ac:chgData name="鳳翔 李" userId="8bafb82fbc409e27" providerId="LiveId" clId="{34263249-81E7-4D0D-9EFD-F7EE7554A5D4}" dt="2023-02-27T10:35:23.046" v="8" actId="2711"/>
          <ac:spMkLst>
            <pc:docMk/>
            <pc:sldMk cId="1834012662" sldId="262"/>
            <ac:spMk id="35" creationId="{00000000-0000-0000-0000-000000000000}"/>
          </ac:spMkLst>
        </pc:spChg>
        <pc:spChg chg="mod">
          <ac:chgData name="鳳翔 李" userId="8bafb82fbc409e27" providerId="LiveId" clId="{34263249-81E7-4D0D-9EFD-F7EE7554A5D4}" dt="2023-02-27T10:35:23.046" v="8" actId="2711"/>
          <ac:spMkLst>
            <pc:docMk/>
            <pc:sldMk cId="1834012662" sldId="262"/>
            <ac:spMk id="8194" creationId="{00000000-0000-0000-0000-000000000000}"/>
          </ac:spMkLst>
        </pc:spChg>
      </pc:sldChg>
      <pc:sldChg chg="modSp">
        <pc:chgData name="鳳翔 李" userId="8bafb82fbc409e27" providerId="LiveId" clId="{34263249-81E7-4D0D-9EFD-F7EE7554A5D4}" dt="2023-02-27T10:35:45.342" v="11" actId="2711"/>
        <pc:sldMkLst>
          <pc:docMk/>
          <pc:sldMk cId="4235291967" sldId="266"/>
        </pc:sldMkLst>
        <pc:spChg chg="mod">
          <ac:chgData name="鳳翔 李" userId="8bafb82fbc409e27" providerId="LiveId" clId="{34263249-81E7-4D0D-9EFD-F7EE7554A5D4}" dt="2023-02-27T10:35:45.342" v="11" actId="2711"/>
          <ac:spMkLst>
            <pc:docMk/>
            <pc:sldMk cId="4235291967" sldId="266"/>
            <ac:spMk id="9" creationId="{00000000-0000-0000-0000-000000000000}"/>
          </ac:spMkLst>
        </pc:spChg>
        <pc:spChg chg="mod">
          <ac:chgData name="鳳翔 李" userId="8bafb82fbc409e27" providerId="LiveId" clId="{34263249-81E7-4D0D-9EFD-F7EE7554A5D4}" dt="2023-02-27T10:35:45.342" v="11" actId="2711"/>
          <ac:spMkLst>
            <pc:docMk/>
            <pc:sldMk cId="4235291967" sldId="266"/>
            <ac:spMk id="11" creationId="{00000000-0000-0000-0000-000000000000}"/>
          </ac:spMkLst>
        </pc:spChg>
        <pc:spChg chg="mod">
          <ac:chgData name="鳳翔 李" userId="8bafb82fbc409e27" providerId="LiveId" clId="{34263249-81E7-4D0D-9EFD-F7EE7554A5D4}" dt="2023-02-27T10:35:45.342" v="11" actId="2711"/>
          <ac:spMkLst>
            <pc:docMk/>
            <pc:sldMk cId="4235291967" sldId="266"/>
            <ac:spMk id="17" creationId="{00000000-0000-0000-0000-000000000000}"/>
          </ac:spMkLst>
        </pc:spChg>
        <pc:spChg chg="mod">
          <ac:chgData name="鳳翔 李" userId="8bafb82fbc409e27" providerId="LiveId" clId="{34263249-81E7-4D0D-9EFD-F7EE7554A5D4}" dt="2023-02-27T10:35:45.342" v="11" actId="2711"/>
          <ac:spMkLst>
            <pc:docMk/>
            <pc:sldMk cId="4235291967" sldId="266"/>
            <ac:spMk id="22" creationId="{00000000-0000-0000-0000-000000000000}"/>
          </ac:spMkLst>
        </pc:spChg>
        <pc:spChg chg="mod">
          <ac:chgData name="鳳翔 李" userId="8bafb82fbc409e27" providerId="LiveId" clId="{34263249-81E7-4D0D-9EFD-F7EE7554A5D4}" dt="2023-02-27T10:35:45.342" v="11" actId="2711"/>
          <ac:spMkLst>
            <pc:docMk/>
            <pc:sldMk cId="4235291967" sldId="266"/>
            <ac:spMk id="23" creationId="{00000000-0000-0000-0000-000000000000}"/>
          </ac:spMkLst>
        </pc:spChg>
        <pc:picChg chg="mod">
          <ac:chgData name="鳳翔 李" userId="8bafb82fbc409e27" providerId="LiveId" clId="{34263249-81E7-4D0D-9EFD-F7EE7554A5D4}" dt="2023-02-27T10:35:45.342" v="11" actId="2711"/>
          <ac:picMkLst>
            <pc:docMk/>
            <pc:sldMk cId="4235291967" sldId="266"/>
            <ac:picMk id="3" creationId="{50A5BFCB-5D2E-49D1-AA04-DC8B49128A58}"/>
          </ac:picMkLst>
        </pc:picChg>
        <pc:picChg chg="mod">
          <ac:chgData name="鳳翔 李" userId="8bafb82fbc409e27" providerId="LiveId" clId="{34263249-81E7-4D0D-9EFD-F7EE7554A5D4}" dt="2023-02-27T10:35:45.342" v="11" actId="2711"/>
          <ac:picMkLst>
            <pc:docMk/>
            <pc:sldMk cId="4235291967" sldId="266"/>
            <ac:picMk id="5" creationId="{33878B35-B8BF-087A-9415-0EA10C3220B5}"/>
          </ac:picMkLst>
        </pc:picChg>
      </pc:sldChg>
      <pc:sldChg chg="modSp">
        <pc:chgData name="鳳翔 李" userId="8bafb82fbc409e27" providerId="LiveId" clId="{34263249-81E7-4D0D-9EFD-F7EE7554A5D4}" dt="2023-02-27T10:36:00.288" v="13" actId="2711"/>
        <pc:sldMkLst>
          <pc:docMk/>
          <pc:sldMk cId="1821109499" sldId="273"/>
        </pc:sldMkLst>
        <pc:spChg chg="mod">
          <ac:chgData name="鳳翔 李" userId="8bafb82fbc409e27" providerId="LiveId" clId="{34263249-81E7-4D0D-9EFD-F7EE7554A5D4}" dt="2023-02-27T10:36:00.288" v="13" actId="2711"/>
          <ac:spMkLst>
            <pc:docMk/>
            <pc:sldMk cId="1821109499" sldId="273"/>
            <ac:spMk id="6" creationId="{00000000-0000-0000-0000-000000000000}"/>
          </ac:spMkLst>
        </pc:spChg>
        <pc:spChg chg="mod">
          <ac:chgData name="鳳翔 李" userId="8bafb82fbc409e27" providerId="LiveId" clId="{34263249-81E7-4D0D-9EFD-F7EE7554A5D4}" dt="2023-02-27T10:36:00.288" v="13" actId="2711"/>
          <ac:spMkLst>
            <pc:docMk/>
            <pc:sldMk cId="1821109499" sldId="273"/>
            <ac:spMk id="8" creationId="{00000000-0000-0000-0000-000000000000}"/>
          </ac:spMkLst>
        </pc:spChg>
        <pc:spChg chg="mod">
          <ac:chgData name="鳳翔 李" userId="8bafb82fbc409e27" providerId="LiveId" clId="{34263249-81E7-4D0D-9EFD-F7EE7554A5D4}" dt="2023-02-27T10:36:00.288" v="13" actId="2711"/>
          <ac:spMkLst>
            <pc:docMk/>
            <pc:sldMk cId="1821109499" sldId="273"/>
            <ac:spMk id="9" creationId="{00000000-0000-0000-0000-000000000000}"/>
          </ac:spMkLst>
        </pc:spChg>
        <pc:spChg chg="mod">
          <ac:chgData name="鳳翔 李" userId="8bafb82fbc409e27" providerId="LiveId" clId="{34263249-81E7-4D0D-9EFD-F7EE7554A5D4}" dt="2023-02-27T10:36:00.288" v="13" actId="2711"/>
          <ac:spMkLst>
            <pc:docMk/>
            <pc:sldMk cId="1821109499" sldId="273"/>
            <ac:spMk id="10" creationId="{00000000-0000-0000-0000-000000000000}"/>
          </ac:spMkLst>
        </pc:spChg>
        <pc:spChg chg="mod">
          <ac:chgData name="鳳翔 李" userId="8bafb82fbc409e27" providerId="LiveId" clId="{34263249-81E7-4D0D-9EFD-F7EE7554A5D4}" dt="2023-02-27T10:36:00.288" v="13" actId="2711"/>
          <ac:spMkLst>
            <pc:docMk/>
            <pc:sldMk cId="1821109499" sldId="273"/>
            <ac:spMk id="11" creationId="{00000000-0000-0000-0000-000000000000}"/>
          </ac:spMkLst>
        </pc:spChg>
        <pc:spChg chg="mod">
          <ac:chgData name="鳳翔 李" userId="8bafb82fbc409e27" providerId="LiveId" clId="{34263249-81E7-4D0D-9EFD-F7EE7554A5D4}" dt="2023-02-27T10:36:00.288" v="13" actId="2711"/>
          <ac:spMkLst>
            <pc:docMk/>
            <pc:sldMk cId="1821109499" sldId="273"/>
            <ac:spMk id="13" creationId="{00000000-0000-0000-0000-000000000000}"/>
          </ac:spMkLst>
        </pc:spChg>
        <pc:picChg chg="mod">
          <ac:chgData name="鳳翔 李" userId="8bafb82fbc409e27" providerId="LiveId" clId="{34263249-81E7-4D0D-9EFD-F7EE7554A5D4}" dt="2023-02-27T10:36:00.288" v="13" actId="2711"/>
          <ac:picMkLst>
            <pc:docMk/>
            <pc:sldMk cId="1821109499" sldId="273"/>
            <ac:picMk id="3" creationId="{84F4A3D3-8471-461E-8037-279DA74284C6}"/>
          </ac:picMkLst>
        </pc:picChg>
      </pc:sldChg>
      <pc:sldChg chg="modSp mod">
        <pc:chgData name="鳳翔 李" userId="8bafb82fbc409e27" providerId="LiveId" clId="{34263249-81E7-4D0D-9EFD-F7EE7554A5D4}" dt="2023-02-27T10:37:15.587" v="22" actId="2711"/>
        <pc:sldMkLst>
          <pc:docMk/>
          <pc:sldMk cId="1967113720" sldId="276"/>
        </pc:sldMkLst>
        <pc:spChg chg="mod">
          <ac:chgData name="鳳翔 李" userId="8bafb82fbc409e27" providerId="LiveId" clId="{34263249-81E7-4D0D-9EFD-F7EE7554A5D4}" dt="2023-02-27T10:37:15.587" v="22" actId="2711"/>
          <ac:spMkLst>
            <pc:docMk/>
            <pc:sldMk cId="1967113720" sldId="276"/>
            <ac:spMk id="5" creationId="{543EF99E-9246-4341-ABB9-A0A34CC2377B}"/>
          </ac:spMkLst>
        </pc:spChg>
        <pc:spChg chg="mod">
          <ac:chgData name="鳳翔 李" userId="8bafb82fbc409e27" providerId="LiveId" clId="{34263249-81E7-4D0D-9EFD-F7EE7554A5D4}" dt="2023-02-27T10:37:15.587" v="22" actId="2711"/>
          <ac:spMkLst>
            <pc:docMk/>
            <pc:sldMk cId="1967113720" sldId="276"/>
            <ac:spMk id="7" creationId="{8CFEFCD9-FCF6-4EA5-A942-4731A75D5666}"/>
          </ac:spMkLst>
        </pc:spChg>
        <pc:spChg chg="mod">
          <ac:chgData name="鳳翔 李" userId="8bafb82fbc409e27" providerId="LiveId" clId="{34263249-81E7-4D0D-9EFD-F7EE7554A5D4}" dt="2023-02-27T10:37:15.587" v="22" actId="2711"/>
          <ac:spMkLst>
            <pc:docMk/>
            <pc:sldMk cId="1967113720" sldId="276"/>
            <ac:spMk id="14" creationId="{E80AAF82-AEE8-4CCA-A400-D6D899EE80D7}"/>
          </ac:spMkLst>
        </pc:spChg>
        <pc:spChg chg="mod">
          <ac:chgData name="鳳翔 李" userId="8bafb82fbc409e27" providerId="LiveId" clId="{34263249-81E7-4D0D-9EFD-F7EE7554A5D4}" dt="2023-02-27T10:37:15.587" v="22" actId="2711"/>
          <ac:spMkLst>
            <pc:docMk/>
            <pc:sldMk cId="1967113720" sldId="276"/>
            <ac:spMk id="15" creationId="{74CCE21A-BB7D-4A3D-95A9-E96941571CCD}"/>
          </ac:spMkLst>
        </pc:spChg>
        <pc:spChg chg="mod">
          <ac:chgData name="鳳翔 李" userId="8bafb82fbc409e27" providerId="LiveId" clId="{34263249-81E7-4D0D-9EFD-F7EE7554A5D4}" dt="2023-02-27T10:37:15.587" v="22" actId="2711"/>
          <ac:spMkLst>
            <pc:docMk/>
            <pc:sldMk cId="1967113720" sldId="276"/>
            <ac:spMk id="16" creationId="{FBBA1672-9800-47FF-8563-E0BE40271292}"/>
          </ac:spMkLst>
        </pc:spChg>
        <pc:spChg chg="mod">
          <ac:chgData name="鳳翔 李" userId="8bafb82fbc409e27" providerId="LiveId" clId="{34263249-81E7-4D0D-9EFD-F7EE7554A5D4}" dt="2023-02-27T10:37:15.587" v="22" actId="2711"/>
          <ac:spMkLst>
            <pc:docMk/>
            <pc:sldMk cId="1967113720" sldId="276"/>
            <ac:spMk id="17" creationId="{33BA4FF7-467A-4D06-823F-76CE61A09581}"/>
          </ac:spMkLst>
        </pc:spChg>
      </pc:sldChg>
      <pc:sldChg chg="modSp mod">
        <pc:chgData name="鳳翔 李" userId="8bafb82fbc409e27" providerId="LiveId" clId="{34263249-81E7-4D0D-9EFD-F7EE7554A5D4}" dt="2023-02-27T10:37:33.802" v="25" actId="2711"/>
        <pc:sldMkLst>
          <pc:docMk/>
          <pc:sldMk cId="2548621515" sldId="277"/>
        </pc:sldMkLst>
        <pc:spChg chg="mod">
          <ac:chgData name="鳳翔 李" userId="8bafb82fbc409e27" providerId="LiveId" clId="{34263249-81E7-4D0D-9EFD-F7EE7554A5D4}" dt="2023-02-27T10:37:33.802" v="25" actId="2711"/>
          <ac:spMkLst>
            <pc:docMk/>
            <pc:sldMk cId="2548621515" sldId="277"/>
            <ac:spMk id="4" creationId="{8781330B-946B-4331-9B83-7A26E38AB0D1}"/>
          </ac:spMkLst>
        </pc:spChg>
        <pc:spChg chg="mod">
          <ac:chgData name="鳳翔 李" userId="8bafb82fbc409e27" providerId="LiveId" clId="{34263249-81E7-4D0D-9EFD-F7EE7554A5D4}" dt="2023-02-27T10:37:33.802" v="25" actId="2711"/>
          <ac:spMkLst>
            <pc:docMk/>
            <pc:sldMk cId="2548621515" sldId="277"/>
            <ac:spMk id="5" creationId="{D9FF8056-C4A6-47A3-A9B5-25B778A42A57}"/>
          </ac:spMkLst>
        </pc:spChg>
        <pc:spChg chg="mod">
          <ac:chgData name="鳳翔 李" userId="8bafb82fbc409e27" providerId="LiveId" clId="{34263249-81E7-4D0D-9EFD-F7EE7554A5D4}" dt="2023-02-27T10:37:33.802" v="25" actId="2711"/>
          <ac:spMkLst>
            <pc:docMk/>
            <pc:sldMk cId="2548621515" sldId="277"/>
            <ac:spMk id="6" creationId="{85CE3023-6B99-423A-9E40-E148BC3C9A7D}"/>
          </ac:spMkLst>
        </pc:spChg>
        <pc:spChg chg="mod">
          <ac:chgData name="鳳翔 李" userId="8bafb82fbc409e27" providerId="LiveId" clId="{34263249-81E7-4D0D-9EFD-F7EE7554A5D4}" dt="2023-02-27T10:37:33.802" v="25" actId="2711"/>
          <ac:spMkLst>
            <pc:docMk/>
            <pc:sldMk cId="2548621515" sldId="277"/>
            <ac:spMk id="16" creationId="{9AF14E67-E8D3-4567-A350-9196D612770A}"/>
          </ac:spMkLst>
        </pc:spChg>
        <pc:spChg chg="mod">
          <ac:chgData name="鳳翔 李" userId="8bafb82fbc409e27" providerId="LiveId" clId="{34263249-81E7-4D0D-9EFD-F7EE7554A5D4}" dt="2023-02-27T10:37:33.802" v="25" actId="2711"/>
          <ac:spMkLst>
            <pc:docMk/>
            <pc:sldMk cId="2548621515" sldId="277"/>
            <ac:spMk id="17" creationId="{273B108D-2EB4-4483-B1BC-68A2EA90CD13}"/>
          </ac:spMkLst>
        </pc:spChg>
        <pc:spChg chg="mod">
          <ac:chgData name="鳳翔 李" userId="8bafb82fbc409e27" providerId="LiveId" clId="{34263249-81E7-4D0D-9EFD-F7EE7554A5D4}" dt="2023-02-27T10:37:33.802" v="25" actId="2711"/>
          <ac:spMkLst>
            <pc:docMk/>
            <pc:sldMk cId="2548621515" sldId="277"/>
            <ac:spMk id="18" creationId="{9FB0D73F-9E6C-42FD-8CB3-8B0AACC3F55A}"/>
          </ac:spMkLst>
        </pc:spChg>
        <pc:spChg chg="mod">
          <ac:chgData name="鳳翔 李" userId="8bafb82fbc409e27" providerId="LiveId" clId="{34263249-81E7-4D0D-9EFD-F7EE7554A5D4}" dt="2023-02-27T10:37:33.802" v="25" actId="2711"/>
          <ac:spMkLst>
            <pc:docMk/>
            <pc:sldMk cId="2548621515" sldId="277"/>
            <ac:spMk id="20" creationId="{D8F40C8A-B8A5-48A3-B2AC-D11433D3CFD4}"/>
          </ac:spMkLst>
        </pc:spChg>
        <pc:spChg chg="mod">
          <ac:chgData name="鳳翔 李" userId="8bafb82fbc409e27" providerId="LiveId" clId="{34263249-81E7-4D0D-9EFD-F7EE7554A5D4}" dt="2023-02-27T10:37:33.802" v="25" actId="2711"/>
          <ac:spMkLst>
            <pc:docMk/>
            <pc:sldMk cId="2548621515" sldId="277"/>
            <ac:spMk id="21" creationId="{DA975177-86CE-4748-AEA0-DDE35123A50A}"/>
          </ac:spMkLst>
        </pc:spChg>
        <pc:spChg chg="mod">
          <ac:chgData name="鳳翔 李" userId="8bafb82fbc409e27" providerId="LiveId" clId="{34263249-81E7-4D0D-9EFD-F7EE7554A5D4}" dt="2023-02-27T10:37:33.802" v="25" actId="2711"/>
          <ac:spMkLst>
            <pc:docMk/>
            <pc:sldMk cId="2548621515" sldId="277"/>
            <ac:spMk id="22" creationId="{0F56077F-68AC-4E40-A556-9003EAA00BF9}"/>
          </ac:spMkLst>
        </pc:spChg>
        <pc:spChg chg="mod">
          <ac:chgData name="鳳翔 李" userId="8bafb82fbc409e27" providerId="LiveId" clId="{34263249-81E7-4D0D-9EFD-F7EE7554A5D4}" dt="2023-02-27T10:37:33.802" v="25" actId="2711"/>
          <ac:spMkLst>
            <pc:docMk/>
            <pc:sldMk cId="2548621515" sldId="277"/>
            <ac:spMk id="23" creationId="{56616CFC-609D-4AF1-B3B7-61DCB0F2082A}"/>
          </ac:spMkLst>
        </pc:spChg>
      </pc:sldChg>
      <pc:sldChg chg="modSp">
        <pc:chgData name="鳳翔 李" userId="8bafb82fbc409e27" providerId="LiveId" clId="{34263249-81E7-4D0D-9EFD-F7EE7554A5D4}" dt="2023-02-27T10:37:44.078" v="26" actId="2711"/>
        <pc:sldMkLst>
          <pc:docMk/>
          <pc:sldMk cId="2774407829" sldId="291"/>
        </pc:sldMkLst>
        <pc:spChg chg="mod">
          <ac:chgData name="鳳翔 李" userId="8bafb82fbc409e27" providerId="LiveId" clId="{34263249-81E7-4D0D-9EFD-F7EE7554A5D4}" dt="2023-02-27T10:37:44.078" v="26" actId="2711"/>
          <ac:spMkLst>
            <pc:docMk/>
            <pc:sldMk cId="2774407829" sldId="291"/>
            <ac:spMk id="4" creationId="{00000000-0000-0000-0000-000000000000}"/>
          </ac:spMkLst>
        </pc:spChg>
        <pc:spChg chg="mod">
          <ac:chgData name="鳳翔 李" userId="8bafb82fbc409e27" providerId="LiveId" clId="{34263249-81E7-4D0D-9EFD-F7EE7554A5D4}" dt="2023-02-27T10:37:44.078" v="26" actId="2711"/>
          <ac:spMkLst>
            <pc:docMk/>
            <pc:sldMk cId="2774407829" sldId="291"/>
            <ac:spMk id="6" creationId="{00000000-0000-0000-0000-000000000000}"/>
          </ac:spMkLst>
        </pc:spChg>
        <pc:spChg chg="mod">
          <ac:chgData name="鳳翔 李" userId="8bafb82fbc409e27" providerId="LiveId" clId="{34263249-81E7-4D0D-9EFD-F7EE7554A5D4}" dt="2023-02-27T10:37:44.078" v="26" actId="2711"/>
          <ac:spMkLst>
            <pc:docMk/>
            <pc:sldMk cId="2774407829" sldId="291"/>
            <ac:spMk id="7" creationId="{00000000-0000-0000-0000-000000000000}"/>
          </ac:spMkLst>
        </pc:spChg>
        <pc:spChg chg="mod">
          <ac:chgData name="鳳翔 李" userId="8bafb82fbc409e27" providerId="LiveId" clId="{34263249-81E7-4D0D-9EFD-F7EE7554A5D4}" dt="2023-02-27T10:37:44.078" v="26" actId="2711"/>
          <ac:spMkLst>
            <pc:docMk/>
            <pc:sldMk cId="2774407829" sldId="291"/>
            <ac:spMk id="8" creationId="{00000000-0000-0000-0000-000000000000}"/>
          </ac:spMkLst>
        </pc:spChg>
        <pc:picChg chg="mod">
          <ac:chgData name="鳳翔 李" userId="8bafb82fbc409e27" providerId="LiveId" clId="{34263249-81E7-4D0D-9EFD-F7EE7554A5D4}" dt="2023-02-27T10:37:44.078" v="26" actId="2711"/>
          <ac:picMkLst>
            <pc:docMk/>
            <pc:sldMk cId="2774407829" sldId="291"/>
            <ac:picMk id="5" creationId="{00000000-0000-0000-0000-000000000000}"/>
          </ac:picMkLst>
        </pc:picChg>
      </pc:sldChg>
      <pc:sldChg chg="modSp mod">
        <pc:chgData name="鳳翔 李" userId="8bafb82fbc409e27" providerId="LiveId" clId="{34263249-81E7-4D0D-9EFD-F7EE7554A5D4}" dt="2023-02-27T10:34:15.638" v="1" actId="2711"/>
        <pc:sldMkLst>
          <pc:docMk/>
          <pc:sldMk cId="2774275461" sldId="293"/>
        </pc:sldMkLst>
        <pc:spChg chg="mod">
          <ac:chgData name="鳳翔 李" userId="8bafb82fbc409e27" providerId="LiveId" clId="{34263249-81E7-4D0D-9EFD-F7EE7554A5D4}" dt="2023-02-27T10:34:15.638" v="1" actId="2711"/>
          <ac:spMkLst>
            <pc:docMk/>
            <pc:sldMk cId="2774275461" sldId="293"/>
            <ac:spMk id="7" creationId="{00000000-0000-0000-0000-000000000000}"/>
          </ac:spMkLst>
        </pc:spChg>
        <pc:spChg chg="mod">
          <ac:chgData name="鳳翔 李" userId="8bafb82fbc409e27" providerId="LiveId" clId="{34263249-81E7-4D0D-9EFD-F7EE7554A5D4}" dt="2023-02-27T10:34:15.638" v="1" actId="2711"/>
          <ac:spMkLst>
            <pc:docMk/>
            <pc:sldMk cId="2774275461" sldId="293"/>
            <ac:spMk id="8" creationId="{00000000-0000-0000-0000-000000000000}"/>
          </ac:spMkLst>
        </pc:spChg>
        <pc:spChg chg="mod">
          <ac:chgData name="鳳翔 李" userId="8bafb82fbc409e27" providerId="LiveId" clId="{34263249-81E7-4D0D-9EFD-F7EE7554A5D4}" dt="2023-02-27T10:34:15.638" v="1" actId="2711"/>
          <ac:spMkLst>
            <pc:docMk/>
            <pc:sldMk cId="2774275461" sldId="293"/>
            <ac:spMk id="11" creationId="{00000000-0000-0000-0000-000000000000}"/>
          </ac:spMkLst>
        </pc:spChg>
        <pc:spChg chg="mod">
          <ac:chgData name="鳳翔 李" userId="8bafb82fbc409e27" providerId="LiveId" clId="{34263249-81E7-4D0D-9EFD-F7EE7554A5D4}" dt="2023-02-27T10:34:15.638" v="1" actId="2711"/>
          <ac:spMkLst>
            <pc:docMk/>
            <pc:sldMk cId="2774275461" sldId="293"/>
            <ac:spMk id="12" creationId="{00000000-0000-0000-0000-000000000000}"/>
          </ac:spMkLst>
        </pc:spChg>
        <pc:spChg chg="mod">
          <ac:chgData name="鳳翔 李" userId="8bafb82fbc409e27" providerId="LiveId" clId="{34263249-81E7-4D0D-9EFD-F7EE7554A5D4}" dt="2023-02-27T10:34:15.638" v="1" actId="2711"/>
          <ac:spMkLst>
            <pc:docMk/>
            <pc:sldMk cId="2774275461" sldId="293"/>
            <ac:spMk id="15" creationId="{00000000-0000-0000-0000-000000000000}"/>
          </ac:spMkLst>
        </pc:spChg>
        <pc:spChg chg="mod">
          <ac:chgData name="鳳翔 李" userId="8bafb82fbc409e27" providerId="LiveId" clId="{34263249-81E7-4D0D-9EFD-F7EE7554A5D4}" dt="2023-02-27T10:34:15.638" v="1" actId="2711"/>
          <ac:spMkLst>
            <pc:docMk/>
            <pc:sldMk cId="2774275461" sldId="293"/>
            <ac:spMk id="16" creationId="{00000000-0000-0000-0000-000000000000}"/>
          </ac:spMkLst>
        </pc:spChg>
        <pc:spChg chg="mod">
          <ac:chgData name="鳳翔 李" userId="8bafb82fbc409e27" providerId="LiveId" clId="{34263249-81E7-4D0D-9EFD-F7EE7554A5D4}" dt="2023-02-27T10:34:15.638" v="1" actId="2711"/>
          <ac:spMkLst>
            <pc:docMk/>
            <pc:sldMk cId="2774275461" sldId="293"/>
            <ac:spMk id="17" creationId="{00000000-0000-0000-0000-000000000000}"/>
          </ac:spMkLst>
        </pc:spChg>
        <pc:spChg chg="mod">
          <ac:chgData name="鳳翔 李" userId="8bafb82fbc409e27" providerId="LiveId" clId="{34263249-81E7-4D0D-9EFD-F7EE7554A5D4}" dt="2023-02-27T10:34:15.638" v="1" actId="2711"/>
          <ac:spMkLst>
            <pc:docMk/>
            <pc:sldMk cId="2774275461" sldId="293"/>
            <ac:spMk id="19" creationId="{00000000-0000-0000-0000-000000000000}"/>
          </ac:spMkLst>
        </pc:spChg>
        <pc:spChg chg="mod">
          <ac:chgData name="鳳翔 李" userId="8bafb82fbc409e27" providerId="LiveId" clId="{34263249-81E7-4D0D-9EFD-F7EE7554A5D4}" dt="2023-02-27T10:34:15.638" v="1" actId="2711"/>
          <ac:spMkLst>
            <pc:docMk/>
            <pc:sldMk cId="2774275461" sldId="293"/>
            <ac:spMk id="20" creationId="{00000000-0000-0000-0000-000000000000}"/>
          </ac:spMkLst>
        </pc:spChg>
        <pc:spChg chg="mod">
          <ac:chgData name="鳳翔 李" userId="8bafb82fbc409e27" providerId="LiveId" clId="{34263249-81E7-4D0D-9EFD-F7EE7554A5D4}" dt="2023-02-27T10:34:15.638" v="1" actId="2711"/>
          <ac:spMkLst>
            <pc:docMk/>
            <pc:sldMk cId="2774275461" sldId="293"/>
            <ac:spMk id="33" creationId="{00000000-0000-0000-0000-000000000000}"/>
          </ac:spMkLst>
        </pc:spChg>
        <pc:spChg chg="mod">
          <ac:chgData name="鳳翔 李" userId="8bafb82fbc409e27" providerId="LiveId" clId="{34263249-81E7-4D0D-9EFD-F7EE7554A5D4}" dt="2023-02-27T10:34:15.638" v="1" actId="2711"/>
          <ac:spMkLst>
            <pc:docMk/>
            <pc:sldMk cId="2774275461" sldId="293"/>
            <ac:spMk id="35" creationId="{00000000-0000-0000-0000-000000000000}"/>
          </ac:spMkLst>
        </pc:spChg>
        <pc:spChg chg="mod">
          <ac:chgData name="鳳翔 李" userId="8bafb82fbc409e27" providerId="LiveId" clId="{34263249-81E7-4D0D-9EFD-F7EE7554A5D4}" dt="2023-02-27T10:34:15.638" v="1" actId="2711"/>
          <ac:spMkLst>
            <pc:docMk/>
            <pc:sldMk cId="2774275461" sldId="293"/>
            <ac:spMk id="8194" creationId="{00000000-0000-0000-0000-000000000000}"/>
          </ac:spMkLst>
        </pc:spChg>
      </pc:sldChg>
      <pc:sldChg chg="modSp">
        <pc:chgData name="鳳翔 李" userId="8bafb82fbc409e27" providerId="LiveId" clId="{34263249-81E7-4D0D-9EFD-F7EE7554A5D4}" dt="2023-02-27T10:35:29.213" v="9" actId="2711"/>
        <pc:sldMkLst>
          <pc:docMk/>
          <pc:sldMk cId="3419369180" sldId="294"/>
        </pc:sldMkLst>
        <pc:spChg chg="mod">
          <ac:chgData name="鳳翔 李" userId="8bafb82fbc409e27" providerId="LiveId" clId="{34263249-81E7-4D0D-9EFD-F7EE7554A5D4}" dt="2023-02-27T10:35:29.213" v="9" actId="2711"/>
          <ac:spMkLst>
            <pc:docMk/>
            <pc:sldMk cId="3419369180" sldId="294"/>
            <ac:spMk id="3" creationId="{F940AFBD-2D0A-AB9E-5C00-0A2B48637C0F}"/>
          </ac:spMkLst>
        </pc:spChg>
        <pc:spChg chg="mod">
          <ac:chgData name="鳳翔 李" userId="8bafb82fbc409e27" providerId="LiveId" clId="{34263249-81E7-4D0D-9EFD-F7EE7554A5D4}" dt="2023-02-27T10:35:29.213" v="9" actId="2711"/>
          <ac:spMkLst>
            <pc:docMk/>
            <pc:sldMk cId="3419369180" sldId="294"/>
            <ac:spMk id="5" creationId="{00000000-0000-0000-0000-000000000000}"/>
          </ac:spMkLst>
        </pc:spChg>
        <pc:spChg chg="mod">
          <ac:chgData name="鳳翔 李" userId="8bafb82fbc409e27" providerId="LiveId" clId="{34263249-81E7-4D0D-9EFD-F7EE7554A5D4}" dt="2023-02-27T10:35:29.213" v="9" actId="2711"/>
          <ac:spMkLst>
            <pc:docMk/>
            <pc:sldMk cId="3419369180" sldId="294"/>
            <ac:spMk id="7" creationId="{00000000-0000-0000-0000-000000000000}"/>
          </ac:spMkLst>
        </pc:spChg>
        <pc:spChg chg="mod">
          <ac:chgData name="鳳翔 李" userId="8bafb82fbc409e27" providerId="LiveId" clId="{34263249-81E7-4D0D-9EFD-F7EE7554A5D4}" dt="2023-02-27T10:35:29.213" v="9" actId="2711"/>
          <ac:spMkLst>
            <pc:docMk/>
            <pc:sldMk cId="3419369180" sldId="294"/>
            <ac:spMk id="8" creationId="{00000000-0000-0000-0000-000000000000}"/>
          </ac:spMkLst>
        </pc:spChg>
        <pc:spChg chg="mod">
          <ac:chgData name="鳳翔 李" userId="8bafb82fbc409e27" providerId="LiveId" clId="{34263249-81E7-4D0D-9EFD-F7EE7554A5D4}" dt="2023-02-27T10:35:29.213" v="9" actId="2711"/>
          <ac:spMkLst>
            <pc:docMk/>
            <pc:sldMk cId="3419369180" sldId="294"/>
            <ac:spMk id="9" creationId="{00000000-0000-0000-0000-000000000000}"/>
          </ac:spMkLst>
        </pc:spChg>
        <pc:spChg chg="mod">
          <ac:chgData name="鳳翔 李" userId="8bafb82fbc409e27" providerId="LiveId" clId="{34263249-81E7-4D0D-9EFD-F7EE7554A5D4}" dt="2023-02-27T10:35:29.213" v="9" actId="2711"/>
          <ac:spMkLst>
            <pc:docMk/>
            <pc:sldMk cId="3419369180" sldId="294"/>
            <ac:spMk id="10" creationId="{00000000-0000-0000-0000-000000000000}"/>
          </ac:spMkLst>
        </pc:spChg>
        <pc:spChg chg="mod">
          <ac:chgData name="鳳翔 李" userId="8bafb82fbc409e27" providerId="LiveId" clId="{34263249-81E7-4D0D-9EFD-F7EE7554A5D4}" dt="2023-02-27T10:35:29.213" v="9" actId="2711"/>
          <ac:spMkLst>
            <pc:docMk/>
            <pc:sldMk cId="3419369180" sldId="294"/>
            <ac:spMk id="11" creationId="{00000000-0000-0000-0000-000000000000}"/>
          </ac:spMkLst>
        </pc:spChg>
        <pc:spChg chg="mod">
          <ac:chgData name="鳳翔 李" userId="8bafb82fbc409e27" providerId="LiveId" clId="{34263249-81E7-4D0D-9EFD-F7EE7554A5D4}" dt="2023-02-27T10:35:29.213" v="9" actId="2711"/>
          <ac:spMkLst>
            <pc:docMk/>
            <pc:sldMk cId="3419369180" sldId="294"/>
            <ac:spMk id="12" creationId="{00000000-0000-0000-0000-000000000000}"/>
          </ac:spMkLst>
        </pc:spChg>
        <pc:spChg chg="mod">
          <ac:chgData name="鳳翔 李" userId="8bafb82fbc409e27" providerId="LiveId" clId="{34263249-81E7-4D0D-9EFD-F7EE7554A5D4}" dt="2023-02-27T10:35:29.213" v="9" actId="2711"/>
          <ac:spMkLst>
            <pc:docMk/>
            <pc:sldMk cId="3419369180" sldId="294"/>
            <ac:spMk id="13" creationId="{00000000-0000-0000-0000-000000000000}"/>
          </ac:spMkLst>
        </pc:spChg>
        <pc:spChg chg="mod">
          <ac:chgData name="鳳翔 李" userId="8bafb82fbc409e27" providerId="LiveId" clId="{34263249-81E7-4D0D-9EFD-F7EE7554A5D4}" dt="2023-02-27T10:35:29.213" v="9" actId="2711"/>
          <ac:spMkLst>
            <pc:docMk/>
            <pc:sldMk cId="3419369180" sldId="294"/>
            <ac:spMk id="14" creationId="{2DF5CE8E-7E6F-2FAB-BE89-A6D10A637D8E}"/>
          </ac:spMkLst>
        </pc:spChg>
        <pc:spChg chg="mod">
          <ac:chgData name="鳳翔 李" userId="8bafb82fbc409e27" providerId="LiveId" clId="{34263249-81E7-4D0D-9EFD-F7EE7554A5D4}" dt="2023-02-27T10:35:29.213" v="9" actId="2711"/>
          <ac:spMkLst>
            <pc:docMk/>
            <pc:sldMk cId="3419369180" sldId="294"/>
            <ac:spMk id="15" creationId="{45CC1E35-710B-4710-6905-1A1843C05834}"/>
          </ac:spMkLst>
        </pc:spChg>
        <pc:spChg chg="mod">
          <ac:chgData name="鳳翔 李" userId="8bafb82fbc409e27" providerId="LiveId" clId="{34263249-81E7-4D0D-9EFD-F7EE7554A5D4}" dt="2023-02-27T10:35:29.213" v="9" actId="2711"/>
          <ac:spMkLst>
            <pc:docMk/>
            <pc:sldMk cId="3419369180" sldId="294"/>
            <ac:spMk id="33" creationId="{00000000-0000-0000-0000-000000000000}"/>
          </ac:spMkLst>
        </pc:spChg>
        <pc:spChg chg="mod">
          <ac:chgData name="鳳翔 李" userId="8bafb82fbc409e27" providerId="LiveId" clId="{34263249-81E7-4D0D-9EFD-F7EE7554A5D4}" dt="2023-02-27T10:35:29.213" v="9" actId="2711"/>
          <ac:spMkLst>
            <pc:docMk/>
            <pc:sldMk cId="3419369180" sldId="294"/>
            <ac:spMk id="35" creationId="{00000000-0000-0000-0000-000000000000}"/>
          </ac:spMkLst>
        </pc:spChg>
        <pc:spChg chg="mod">
          <ac:chgData name="鳳翔 李" userId="8bafb82fbc409e27" providerId="LiveId" clId="{34263249-81E7-4D0D-9EFD-F7EE7554A5D4}" dt="2023-02-27T10:35:29.213" v="9" actId="2711"/>
          <ac:spMkLst>
            <pc:docMk/>
            <pc:sldMk cId="3419369180" sldId="294"/>
            <ac:spMk id="8194" creationId="{00000000-0000-0000-0000-000000000000}"/>
          </ac:spMkLst>
        </pc:spChg>
      </pc:sldChg>
      <pc:sldChg chg="modSp">
        <pc:chgData name="鳳翔 李" userId="8bafb82fbc409e27" providerId="LiveId" clId="{34263249-81E7-4D0D-9EFD-F7EE7554A5D4}" dt="2023-02-27T10:35:51.454" v="12" actId="2711"/>
        <pc:sldMkLst>
          <pc:docMk/>
          <pc:sldMk cId="3178669745" sldId="295"/>
        </pc:sldMkLst>
        <pc:spChg chg="mod">
          <ac:chgData name="鳳翔 李" userId="8bafb82fbc409e27" providerId="LiveId" clId="{34263249-81E7-4D0D-9EFD-F7EE7554A5D4}" dt="2023-02-27T10:35:51.454" v="12" actId="2711"/>
          <ac:spMkLst>
            <pc:docMk/>
            <pc:sldMk cId="3178669745" sldId="295"/>
            <ac:spMk id="9" creationId="{00000000-0000-0000-0000-000000000000}"/>
          </ac:spMkLst>
        </pc:spChg>
        <pc:spChg chg="mod">
          <ac:chgData name="鳳翔 李" userId="8bafb82fbc409e27" providerId="LiveId" clId="{34263249-81E7-4D0D-9EFD-F7EE7554A5D4}" dt="2023-02-27T10:35:51.454" v="12" actId="2711"/>
          <ac:spMkLst>
            <pc:docMk/>
            <pc:sldMk cId="3178669745" sldId="295"/>
            <ac:spMk id="11" creationId="{00000000-0000-0000-0000-000000000000}"/>
          </ac:spMkLst>
        </pc:spChg>
        <pc:spChg chg="mod">
          <ac:chgData name="鳳翔 李" userId="8bafb82fbc409e27" providerId="LiveId" clId="{34263249-81E7-4D0D-9EFD-F7EE7554A5D4}" dt="2023-02-27T10:35:51.454" v="12" actId="2711"/>
          <ac:spMkLst>
            <pc:docMk/>
            <pc:sldMk cId="3178669745" sldId="295"/>
            <ac:spMk id="17" creationId="{00000000-0000-0000-0000-000000000000}"/>
          </ac:spMkLst>
        </pc:spChg>
        <pc:spChg chg="mod">
          <ac:chgData name="鳳翔 李" userId="8bafb82fbc409e27" providerId="LiveId" clId="{34263249-81E7-4D0D-9EFD-F7EE7554A5D4}" dt="2023-02-27T10:35:51.454" v="12" actId="2711"/>
          <ac:spMkLst>
            <pc:docMk/>
            <pc:sldMk cId="3178669745" sldId="295"/>
            <ac:spMk id="28" creationId="{00000000-0000-0000-0000-000000000000}"/>
          </ac:spMkLst>
        </pc:spChg>
        <pc:spChg chg="mod">
          <ac:chgData name="鳳翔 李" userId="8bafb82fbc409e27" providerId="LiveId" clId="{34263249-81E7-4D0D-9EFD-F7EE7554A5D4}" dt="2023-02-27T10:35:51.454" v="12" actId="2711"/>
          <ac:spMkLst>
            <pc:docMk/>
            <pc:sldMk cId="3178669745" sldId="295"/>
            <ac:spMk id="29" creationId="{00000000-0000-0000-0000-000000000000}"/>
          </ac:spMkLst>
        </pc:spChg>
        <pc:picChg chg="mod">
          <ac:chgData name="鳳翔 李" userId="8bafb82fbc409e27" providerId="LiveId" clId="{34263249-81E7-4D0D-9EFD-F7EE7554A5D4}" dt="2023-02-27T10:35:51.454" v="12" actId="2711"/>
          <ac:picMkLst>
            <pc:docMk/>
            <pc:sldMk cId="3178669745" sldId="295"/>
            <ac:picMk id="3" creationId="{50A5BFCB-5D2E-49D1-AA04-DC8B49128A58}"/>
          </ac:picMkLst>
        </pc:picChg>
        <pc:cxnChg chg="mod">
          <ac:chgData name="鳳翔 李" userId="8bafb82fbc409e27" providerId="LiveId" clId="{34263249-81E7-4D0D-9EFD-F7EE7554A5D4}" dt="2023-02-27T10:35:51.454" v="12" actId="2711"/>
          <ac:cxnSpMkLst>
            <pc:docMk/>
            <pc:sldMk cId="3178669745" sldId="295"/>
            <ac:cxnSpMk id="21" creationId="{00000000-0000-0000-0000-000000000000}"/>
          </ac:cxnSpMkLst>
        </pc:cxnChg>
        <pc:cxnChg chg="mod">
          <ac:chgData name="鳳翔 李" userId="8bafb82fbc409e27" providerId="LiveId" clId="{34263249-81E7-4D0D-9EFD-F7EE7554A5D4}" dt="2023-02-27T10:35:51.454" v="12" actId="2711"/>
          <ac:cxnSpMkLst>
            <pc:docMk/>
            <pc:sldMk cId="3178669745" sldId="295"/>
            <ac:cxnSpMk id="24" creationId="{00000000-0000-0000-0000-000000000000}"/>
          </ac:cxnSpMkLst>
        </pc:cxnChg>
      </pc:sldChg>
      <pc:sldChg chg="modSp">
        <pc:chgData name="鳳翔 李" userId="8bafb82fbc409e27" providerId="LiveId" clId="{34263249-81E7-4D0D-9EFD-F7EE7554A5D4}" dt="2023-02-27T10:36:09.394" v="14" actId="2711"/>
        <pc:sldMkLst>
          <pc:docMk/>
          <pc:sldMk cId="2483384021" sldId="296"/>
        </pc:sldMkLst>
        <pc:spChg chg="mod">
          <ac:chgData name="鳳翔 李" userId="8bafb82fbc409e27" providerId="LiveId" clId="{34263249-81E7-4D0D-9EFD-F7EE7554A5D4}" dt="2023-02-27T10:36:09.394" v="14" actId="2711"/>
          <ac:spMkLst>
            <pc:docMk/>
            <pc:sldMk cId="2483384021" sldId="296"/>
            <ac:spMk id="6" creationId="{00000000-0000-0000-0000-000000000000}"/>
          </ac:spMkLst>
        </pc:spChg>
        <pc:spChg chg="mod">
          <ac:chgData name="鳳翔 李" userId="8bafb82fbc409e27" providerId="LiveId" clId="{34263249-81E7-4D0D-9EFD-F7EE7554A5D4}" dt="2023-02-27T10:36:09.394" v="14" actId="2711"/>
          <ac:spMkLst>
            <pc:docMk/>
            <pc:sldMk cId="2483384021" sldId="296"/>
            <ac:spMk id="8" creationId="{00000000-0000-0000-0000-000000000000}"/>
          </ac:spMkLst>
        </pc:spChg>
        <pc:spChg chg="mod">
          <ac:chgData name="鳳翔 李" userId="8bafb82fbc409e27" providerId="LiveId" clId="{34263249-81E7-4D0D-9EFD-F7EE7554A5D4}" dt="2023-02-27T10:36:09.394" v="14" actId="2711"/>
          <ac:spMkLst>
            <pc:docMk/>
            <pc:sldMk cId="2483384021" sldId="296"/>
            <ac:spMk id="9" creationId="{00000000-0000-0000-0000-000000000000}"/>
          </ac:spMkLst>
        </pc:spChg>
        <pc:spChg chg="mod">
          <ac:chgData name="鳳翔 李" userId="8bafb82fbc409e27" providerId="LiveId" clId="{34263249-81E7-4D0D-9EFD-F7EE7554A5D4}" dt="2023-02-27T10:36:09.394" v="14" actId="2711"/>
          <ac:spMkLst>
            <pc:docMk/>
            <pc:sldMk cId="2483384021" sldId="296"/>
            <ac:spMk id="10" creationId="{00000000-0000-0000-0000-000000000000}"/>
          </ac:spMkLst>
        </pc:spChg>
        <pc:spChg chg="mod">
          <ac:chgData name="鳳翔 李" userId="8bafb82fbc409e27" providerId="LiveId" clId="{34263249-81E7-4D0D-9EFD-F7EE7554A5D4}" dt="2023-02-27T10:36:09.394" v="14" actId="2711"/>
          <ac:spMkLst>
            <pc:docMk/>
            <pc:sldMk cId="2483384021" sldId="296"/>
            <ac:spMk id="11" creationId="{00000000-0000-0000-0000-000000000000}"/>
          </ac:spMkLst>
        </pc:spChg>
        <pc:spChg chg="mod">
          <ac:chgData name="鳳翔 李" userId="8bafb82fbc409e27" providerId="LiveId" clId="{34263249-81E7-4D0D-9EFD-F7EE7554A5D4}" dt="2023-02-27T10:36:09.394" v="14" actId="2711"/>
          <ac:spMkLst>
            <pc:docMk/>
            <pc:sldMk cId="2483384021" sldId="296"/>
            <ac:spMk id="13" creationId="{00000000-0000-0000-0000-000000000000}"/>
          </ac:spMkLst>
        </pc:spChg>
        <pc:picChg chg="mod">
          <ac:chgData name="鳳翔 李" userId="8bafb82fbc409e27" providerId="LiveId" clId="{34263249-81E7-4D0D-9EFD-F7EE7554A5D4}" dt="2023-02-27T10:36:09.394" v="14" actId="2711"/>
          <ac:picMkLst>
            <pc:docMk/>
            <pc:sldMk cId="2483384021" sldId="296"/>
            <ac:picMk id="3" creationId="{84F4A3D3-8471-461E-8037-279DA74284C6}"/>
          </ac:picMkLst>
        </pc:picChg>
      </pc:sldChg>
      <pc:sldChg chg="modSp">
        <pc:chgData name="鳳翔 李" userId="8bafb82fbc409e27" providerId="LiveId" clId="{34263249-81E7-4D0D-9EFD-F7EE7554A5D4}" dt="2023-02-27T10:36:16.757" v="15" actId="2711"/>
        <pc:sldMkLst>
          <pc:docMk/>
          <pc:sldMk cId="3093713414" sldId="297"/>
        </pc:sldMkLst>
        <pc:spChg chg="mod">
          <ac:chgData name="鳳翔 李" userId="8bafb82fbc409e27" providerId="LiveId" clId="{34263249-81E7-4D0D-9EFD-F7EE7554A5D4}" dt="2023-02-27T10:36:16.757" v="15" actId="2711"/>
          <ac:spMkLst>
            <pc:docMk/>
            <pc:sldMk cId="3093713414" sldId="297"/>
            <ac:spMk id="6" creationId="{00000000-0000-0000-0000-000000000000}"/>
          </ac:spMkLst>
        </pc:spChg>
        <pc:spChg chg="mod">
          <ac:chgData name="鳳翔 李" userId="8bafb82fbc409e27" providerId="LiveId" clId="{34263249-81E7-4D0D-9EFD-F7EE7554A5D4}" dt="2023-02-27T10:36:16.757" v="15" actId="2711"/>
          <ac:spMkLst>
            <pc:docMk/>
            <pc:sldMk cId="3093713414" sldId="297"/>
            <ac:spMk id="8" creationId="{00000000-0000-0000-0000-000000000000}"/>
          </ac:spMkLst>
        </pc:spChg>
        <pc:spChg chg="mod">
          <ac:chgData name="鳳翔 李" userId="8bafb82fbc409e27" providerId="LiveId" clId="{34263249-81E7-4D0D-9EFD-F7EE7554A5D4}" dt="2023-02-27T10:36:16.757" v="15" actId="2711"/>
          <ac:spMkLst>
            <pc:docMk/>
            <pc:sldMk cId="3093713414" sldId="297"/>
            <ac:spMk id="9" creationId="{00000000-0000-0000-0000-000000000000}"/>
          </ac:spMkLst>
        </pc:spChg>
        <pc:spChg chg="mod">
          <ac:chgData name="鳳翔 李" userId="8bafb82fbc409e27" providerId="LiveId" clId="{34263249-81E7-4D0D-9EFD-F7EE7554A5D4}" dt="2023-02-27T10:36:16.757" v="15" actId="2711"/>
          <ac:spMkLst>
            <pc:docMk/>
            <pc:sldMk cId="3093713414" sldId="297"/>
            <ac:spMk id="10" creationId="{00000000-0000-0000-0000-000000000000}"/>
          </ac:spMkLst>
        </pc:spChg>
        <pc:spChg chg="mod">
          <ac:chgData name="鳳翔 李" userId="8bafb82fbc409e27" providerId="LiveId" clId="{34263249-81E7-4D0D-9EFD-F7EE7554A5D4}" dt="2023-02-27T10:36:16.757" v="15" actId="2711"/>
          <ac:spMkLst>
            <pc:docMk/>
            <pc:sldMk cId="3093713414" sldId="297"/>
            <ac:spMk id="11" creationId="{00000000-0000-0000-0000-000000000000}"/>
          </ac:spMkLst>
        </pc:spChg>
        <pc:spChg chg="mod">
          <ac:chgData name="鳳翔 李" userId="8bafb82fbc409e27" providerId="LiveId" clId="{34263249-81E7-4D0D-9EFD-F7EE7554A5D4}" dt="2023-02-27T10:36:16.757" v="15" actId="2711"/>
          <ac:spMkLst>
            <pc:docMk/>
            <pc:sldMk cId="3093713414" sldId="297"/>
            <ac:spMk id="13" creationId="{00000000-0000-0000-0000-000000000000}"/>
          </ac:spMkLst>
        </pc:spChg>
        <pc:picChg chg="mod">
          <ac:chgData name="鳳翔 李" userId="8bafb82fbc409e27" providerId="LiveId" clId="{34263249-81E7-4D0D-9EFD-F7EE7554A5D4}" dt="2023-02-27T10:36:16.757" v="15" actId="2711"/>
          <ac:picMkLst>
            <pc:docMk/>
            <pc:sldMk cId="3093713414" sldId="297"/>
            <ac:picMk id="3" creationId="{84F4A3D3-8471-461E-8037-279DA74284C6}"/>
          </ac:picMkLst>
        </pc:picChg>
      </pc:sldChg>
      <pc:sldChg chg="modSp">
        <pc:chgData name="鳳翔 李" userId="8bafb82fbc409e27" providerId="LiveId" clId="{34263249-81E7-4D0D-9EFD-F7EE7554A5D4}" dt="2023-02-27T10:36:23.883" v="16" actId="2711"/>
        <pc:sldMkLst>
          <pc:docMk/>
          <pc:sldMk cId="3664754063" sldId="298"/>
        </pc:sldMkLst>
        <pc:spChg chg="mod">
          <ac:chgData name="鳳翔 李" userId="8bafb82fbc409e27" providerId="LiveId" clId="{34263249-81E7-4D0D-9EFD-F7EE7554A5D4}" dt="2023-02-27T10:36:23.883" v="16" actId="2711"/>
          <ac:spMkLst>
            <pc:docMk/>
            <pc:sldMk cId="3664754063" sldId="298"/>
            <ac:spMk id="6" creationId="{00000000-0000-0000-0000-000000000000}"/>
          </ac:spMkLst>
        </pc:spChg>
        <pc:spChg chg="mod">
          <ac:chgData name="鳳翔 李" userId="8bafb82fbc409e27" providerId="LiveId" clId="{34263249-81E7-4D0D-9EFD-F7EE7554A5D4}" dt="2023-02-27T10:36:23.883" v="16" actId="2711"/>
          <ac:spMkLst>
            <pc:docMk/>
            <pc:sldMk cId="3664754063" sldId="298"/>
            <ac:spMk id="8" creationId="{00000000-0000-0000-0000-000000000000}"/>
          </ac:spMkLst>
        </pc:spChg>
        <pc:spChg chg="mod">
          <ac:chgData name="鳳翔 李" userId="8bafb82fbc409e27" providerId="LiveId" clId="{34263249-81E7-4D0D-9EFD-F7EE7554A5D4}" dt="2023-02-27T10:36:23.883" v="16" actId="2711"/>
          <ac:spMkLst>
            <pc:docMk/>
            <pc:sldMk cId="3664754063" sldId="298"/>
            <ac:spMk id="9" creationId="{00000000-0000-0000-0000-000000000000}"/>
          </ac:spMkLst>
        </pc:spChg>
        <pc:spChg chg="mod">
          <ac:chgData name="鳳翔 李" userId="8bafb82fbc409e27" providerId="LiveId" clId="{34263249-81E7-4D0D-9EFD-F7EE7554A5D4}" dt="2023-02-27T10:36:23.883" v="16" actId="2711"/>
          <ac:spMkLst>
            <pc:docMk/>
            <pc:sldMk cId="3664754063" sldId="298"/>
            <ac:spMk id="10" creationId="{00000000-0000-0000-0000-000000000000}"/>
          </ac:spMkLst>
        </pc:spChg>
        <pc:spChg chg="mod">
          <ac:chgData name="鳳翔 李" userId="8bafb82fbc409e27" providerId="LiveId" clId="{34263249-81E7-4D0D-9EFD-F7EE7554A5D4}" dt="2023-02-27T10:36:23.883" v="16" actId="2711"/>
          <ac:spMkLst>
            <pc:docMk/>
            <pc:sldMk cId="3664754063" sldId="298"/>
            <ac:spMk id="11" creationId="{00000000-0000-0000-0000-000000000000}"/>
          </ac:spMkLst>
        </pc:spChg>
        <pc:spChg chg="mod">
          <ac:chgData name="鳳翔 李" userId="8bafb82fbc409e27" providerId="LiveId" clId="{34263249-81E7-4D0D-9EFD-F7EE7554A5D4}" dt="2023-02-27T10:36:23.883" v="16" actId="2711"/>
          <ac:spMkLst>
            <pc:docMk/>
            <pc:sldMk cId="3664754063" sldId="298"/>
            <ac:spMk id="13" creationId="{00000000-0000-0000-0000-000000000000}"/>
          </ac:spMkLst>
        </pc:spChg>
        <pc:picChg chg="mod">
          <ac:chgData name="鳳翔 李" userId="8bafb82fbc409e27" providerId="LiveId" clId="{34263249-81E7-4D0D-9EFD-F7EE7554A5D4}" dt="2023-02-27T10:36:23.883" v="16" actId="2711"/>
          <ac:picMkLst>
            <pc:docMk/>
            <pc:sldMk cId="3664754063" sldId="298"/>
            <ac:picMk id="3" creationId="{84F4A3D3-8471-461E-8037-279DA74284C6}"/>
          </ac:picMkLst>
        </pc:picChg>
      </pc:sldChg>
      <pc:sldChg chg="modSp">
        <pc:chgData name="鳳翔 李" userId="8bafb82fbc409e27" providerId="LiveId" clId="{34263249-81E7-4D0D-9EFD-F7EE7554A5D4}" dt="2023-02-27T10:36:31.119" v="17" actId="2711"/>
        <pc:sldMkLst>
          <pc:docMk/>
          <pc:sldMk cId="2193999187" sldId="299"/>
        </pc:sldMkLst>
        <pc:spChg chg="mod">
          <ac:chgData name="鳳翔 李" userId="8bafb82fbc409e27" providerId="LiveId" clId="{34263249-81E7-4D0D-9EFD-F7EE7554A5D4}" dt="2023-02-27T10:36:31.119" v="17" actId="2711"/>
          <ac:spMkLst>
            <pc:docMk/>
            <pc:sldMk cId="2193999187" sldId="299"/>
            <ac:spMk id="6" creationId="{00000000-0000-0000-0000-000000000000}"/>
          </ac:spMkLst>
        </pc:spChg>
        <pc:spChg chg="mod">
          <ac:chgData name="鳳翔 李" userId="8bafb82fbc409e27" providerId="LiveId" clId="{34263249-81E7-4D0D-9EFD-F7EE7554A5D4}" dt="2023-02-27T10:36:31.119" v="17" actId="2711"/>
          <ac:spMkLst>
            <pc:docMk/>
            <pc:sldMk cId="2193999187" sldId="299"/>
            <ac:spMk id="8" creationId="{00000000-0000-0000-0000-000000000000}"/>
          </ac:spMkLst>
        </pc:spChg>
        <pc:spChg chg="mod">
          <ac:chgData name="鳳翔 李" userId="8bafb82fbc409e27" providerId="LiveId" clId="{34263249-81E7-4D0D-9EFD-F7EE7554A5D4}" dt="2023-02-27T10:36:31.119" v="17" actId="2711"/>
          <ac:spMkLst>
            <pc:docMk/>
            <pc:sldMk cId="2193999187" sldId="299"/>
            <ac:spMk id="9" creationId="{00000000-0000-0000-0000-000000000000}"/>
          </ac:spMkLst>
        </pc:spChg>
        <pc:spChg chg="mod">
          <ac:chgData name="鳳翔 李" userId="8bafb82fbc409e27" providerId="LiveId" clId="{34263249-81E7-4D0D-9EFD-F7EE7554A5D4}" dt="2023-02-27T10:36:31.119" v="17" actId="2711"/>
          <ac:spMkLst>
            <pc:docMk/>
            <pc:sldMk cId="2193999187" sldId="299"/>
            <ac:spMk id="10" creationId="{00000000-0000-0000-0000-000000000000}"/>
          </ac:spMkLst>
        </pc:spChg>
        <pc:spChg chg="mod">
          <ac:chgData name="鳳翔 李" userId="8bafb82fbc409e27" providerId="LiveId" clId="{34263249-81E7-4D0D-9EFD-F7EE7554A5D4}" dt="2023-02-27T10:36:31.119" v="17" actId="2711"/>
          <ac:spMkLst>
            <pc:docMk/>
            <pc:sldMk cId="2193999187" sldId="299"/>
            <ac:spMk id="11" creationId="{00000000-0000-0000-0000-000000000000}"/>
          </ac:spMkLst>
        </pc:spChg>
        <pc:spChg chg="mod">
          <ac:chgData name="鳳翔 李" userId="8bafb82fbc409e27" providerId="LiveId" clId="{34263249-81E7-4D0D-9EFD-F7EE7554A5D4}" dt="2023-02-27T10:36:31.119" v="17" actId="2711"/>
          <ac:spMkLst>
            <pc:docMk/>
            <pc:sldMk cId="2193999187" sldId="299"/>
            <ac:spMk id="13" creationId="{00000000-0000-0000-0000-000000000000}"/>
          </ac:spMkLst>
        </pc:spChg>
        <pc:picChg chg="mod">
          <ac:chgData name="鳳翔 李" userId="8bafb82fbc409e27" providerId="LiveId" clId="{34263249-81E7-4D0D-9EFD-F7EE7554A5D4}" dt="2023-02-27T10:36:31.119" v="17" actId="2711"/>
          <ac:picMkLst>
            <pc:docMk/>
            <pc:sldMk cId="2193999187" sldId="299"/>
            <ac:picMk id="3" creationId="{84F4A3D3-8471-461E-8037-279DA74284C6}"/>
          </ac:picMkLst>
        </pc:picChg>
      </pc:sldChg>
      <pc:sldChg chg="modSp">
        <pc:chgData name="鳳翔 李" userId="8bafb82fbc409e27" providerId="LiveId" clId="{34263249-81E7-4D0D-9EFD-F7EE7554A5D4}" dt="2023-02-27T10:36:38.335" v="18" actId="2711"/>
        <pc:sldMkLst>
          <pc:docMk/>
          <pc:sldMk cId="1481077105" sldId="300"/>
        </pc:sldMkLst>
        <pc:spChg chg="mod">
          <ac:chgData name="鳳翔 李" userId="8bafb82fbc409e27" providerId="LiveId" clId="{34263249-81E7-4D0D-9EFD-F7EE7554A5D4}" dt="2023-02-27T10:36:38.335" v="18" actId="2711"/>
          <ac:spMkLst>
            <pc:docMk/>
            <pc:sldMk cId="1481077105" sldId="300"/>
            <ac:spMk id="6" creationId="{00000000-0000-0000-0000-000000000000}"/>
          </ac:spMkLst>
        </pc:spChg>
        <pc:spChg chg="mod">
          <ac:chgData name="鳳翔 李" userId="8bafb82fbc409e27" providerId="LiveId" clId="{34263249-81E7-4D0D-9EFD-F7EE7554A5D4}" dt="2023-02-27T10:36:38.335" v="18" actId="2711"/>
          <ac:spMkLst>
            <pc:docMk/>
            <pc:sldMk cId="1481077105" sldId="300"/>
            <ac:spMk id="8" creationId="{00000000-0000-0000-0000-000000000000}"/>
          </ac:spMkLst>
        </pc:spChg>
        <pc:spChg chg="mod">
          <ac:chgData name="鳳翔 李" userId="8bafb82fbc409e27" providerId="LiveId" clId="{34263249-81E7-4D0D-9EFD-F7EE7554A5D4}" dt="2023-02-27T10:36:38.335" v="18" actId="2711"/>
          <ac:spMkLst>
            <pc:docMk/>
            <pc:sldMk cId="1481077105" sldId="300"/>
            <ac:spMk id="9" creationId="{00000000-0000-0000-0000-000000000000}"/>
          </ac:spMkLst>
        </pc:spChg>
        <pc:spChg chg="mod">
          <ac:chgData name="鳳翔 李" userId="8bafb82fbc409e27" providerId="LiveId" clId="{34263249-81E7-4D0D-9EFD-F7EE7554A5D4}" dt="2023-02-27T10:36:38.335" v="18" actId="2711"/>
          <ac:spMkLst>
            <pc:docMk/>
            <pc:sldMk cId="1481077105" sldId="300"/>
            <ac:spMk id="10" creationId="{00000000-0000-0000-0000-000000000000}"/>
          </ac:spMkLst>
        </pc:spChg>
        <pc:spChg chg="mod">
          <ac:chgData name="鳳翔 李" userId="8bafb82fbc409e27" providerId="LiveId" clId="{34263249-81E7-4D0D-9EFD-F7EE7554A5D4}" dt="2023-02-27T10:36:38.335" v="18" actId="2711"/>
          <ac:spMkLst>
            <pc:docMk/>
            <pc:sldMk cId="1481077105" sldId="300"/>
            <ac:spMk id="11" creationId="{00000000-0000-0000-0000-000000000000}"/>
          </ac:spMkLst>
        </pc:spChg>
        <pc:spChg chg="mod">
          <ac:chgData name="鳳翔 李" userId="8bafb82fbc409e27" providerId="LiveId" clId="{34263249-81E7-4D0D-9EFD-F7EE7554A5D4}" dt="2023-02-27T10:36:38.335" v="18" actId="2711"/>
          <ac:spMkLst>
            <pc:docMk/>
            <pc:sldMk cId="1481077105" sldId="300"/>
            <ac:spMk id="13" creationId="{00000000-0000-0000-0000-000000000000}"/>
          </ac:spMkLst>
        </pc:spChg>
        <pc:picChg chg="mod">
          <ac:chgData name="鳳翔 李" userId="8bafb82fbc409e27" providerId="LiveId" clId="{34263249-81E7-4D0D-9EFD-F7EE7554A5D4}" dt="2023-02-27T10:36:38.335" v="18" actId="2711"/>
          <ac:picMkLst>
            <pc:docMk/>
            <pc:sldMk cId="1481077105" sldId="300"/>
            <ac:picMk id="3" creationId="{84F4A3D3-8471-461E-8037-279DA74284C6}"/>
          </ac:picMkLst>
        </pc:picChg>
      </pc:sldChg>
      <pc:sldChg chg="modSp">
        <pc:chgData name="鳳翔 李" userId="8bafb82fbc409e27" providerId="LiveId" clId="{34263249-81E7-4D0D-9EFD-F7EE7554A5D4}" dt="2023-02-27T10:36:56.841" v="19" actId="2711"/>
        <pc:sldMkLst>
          <pc:docMk/>
          <pc:sldMk cId="2617309205" sldId="301"/>
        </pc:sldMkLst>
        <pc:spChg chg="mod">
          <ac:chgData name="鳳翔 李" userId="8bafb82fbc409e27" providerId="LiveId" clId="{34263249-81E7-4D0D-9EFD-F7EE7554A5D4}" dt="2023-02-27T10:36:56.841" v="19" actId="2711"/>
          <ac:spMkLst>
            <pc:docMk/>
            <pc:sldMk cId="2617309205" sldId="301"/>
            <ac:spMk id="6" creationId="{00000000-0000-0000-0000-000000000000}"/>
          </ac:spMkLst>
        </pc:spChg>
        <pc:spChg chg="mod">
          <ac:chgData name="鳳翔 李" userId="8bafb82fbc409e27" providerId="LiveId" clId="{34263249-81E7-4D0D-9EFD-F7EE7554A5D4}" dt="2023-02-27T10:36:56.841" v="19" actId="2711"/>
          <ac:spMkLst>
            <pc:docMk/>
            <pc:sldMk cId="2617309205" sldId="301"/>
            <ac:spMk id="8" creationId="{00000000-0000-0000-0000-000000000000}"/>
          </ac:spMkLst>
        </pc:spChg>
        <pc:spChg chg="mod">
          <ac:chgData name="鳳翔 李" userId="8bafb82fbc409e27" providerId="LiveId" clId="{34263249-81E7-4D0D-9EFD-F7EE7554A5D4}" dt="2023-02-27T10:36:56.841" v="19" actId="2711"/>
          <ac:spMkLst>
            <pc:docMk/>
            <pc:sldMk cId="2617309205" sldId="301"/>
            <ac:spMk id="9" creationId="{00000000-0000-0000-0000-000000000000}"/>
          </ac:spMkLst>
        </pc:spChg>
        <pc:spChg chg="mod">
          <ac:chgData name="鳳翔 李" userId="8bafb82fbc409e27" providerId="LiveId" clId="{34263249-81E7-4D0D-9EFD-F7EE7554A5D4}" dt="2023-02-27T10:36:56.841" v="19" actId="2711"/>
          <ac:spMkLst>
            <pc:docMk/>
            <pc:sldMk cId="2617309205" sldId="301"/>
            <ac:spMk id="10" creationId="{00000000-0000-0000-0000-000000000000}"/>
          </ac:spMkLst>
        </pc:spChg>
        <pc:spChg chg="mod">
          <ac:chgData name="鳳翔 李" userId="8bafb82fbc409e27" providerId="LiveId" clId="{34263249-81E7-4D0D-9EFD-F7EE7554A5D4}" dt="2023-02-27T10:36:56.841" v="19" actId="2711"/>
          <ac:spMkLst>
            <pc:docMk/>
            <pc:sldMk cId="2617309205" sldId="301"/>
            <ac:spMk id="11" creationId="{00000000-0000-0000-0000-000000000000}"/>
          </ac:spMkLst>
        </pc:spChg>
        <pc:spChg chg="mod">
          <ac:chgData name="鳳翔 李" userId="8bafb82fbc409e27" providerId="LiveId" clId="{34263249-81E7-4D0D-9EFD-F7EE7554A5D4}" dt="2023-02-27T10:36:56.841" v="19" actId="2711"/>
          <ac:spMkLst>
            <pc:docMk/>
            <pc:sldMk cId="2617309205" sldId="301"/>
            <ac:spMk id="13" creationId="{00000000-0000-0000-0000-000000000000}"/>
          </ac:spMkLst>
        </pc:spChg>
        <pc:picChg chg="mod">
          <ac:chgData name="鳳翔 李" userId="8bafb82fbc409e27" providerId="LiveId" clId="{34263249-81E7-4D0D-9EFD-F7EE7554A5D4}" dt="2023-02-27T10:36:56.841" v="19" actId="2711"/>
          <ac:picMkLst>
            <pc:docMk/>
            <pc:sldMk cId="2617309205" sldId="301"/>
            <ac:picMk id="3" creationId="{84F4A3D3-8471-461E-8037-279DA74284C6}"/>
          </ac:picMkLst>
        </pc:picChg>
      </pc:sldChg>
      <pc:sldChg chg="modSp">
        <pc:chgData name="鳳翔 李" userId="8bafb82fbc409e27" providerId="LiveId" clId="{34263249-81E7-4D0D-9EFD-F7EE7554A5D4}" dt="2023-02-27T10:37:03.383" v="20" actId="2711"/>
        <pc:sldMkLst>
          <pc:docMk/>
          <pc:sldMk cId="2070079307" sldId="302"/>
        </pc:sldMkLst>
        <pc:spChg chg="mod">
          <ac:chgData name="鳳翔 李" userId="8bafb82fbc409e27" providerId="LiveId" clId="{34263249-81E7-4D0D-9EFD-F7EE7554A5D4}" dt="2023-02-27T10:37:03.383" v="20" actId="2711"/>
          <ac:spMkLst>
            <pc:docMk/>
            <pc:sldMk cId="2070079307" sldId="302"/>
            <ac:spMk id="6" creationId="{00000000-0000-0000-0000-000000000000}"/>
          </ac:spMkLst>
        </pc:spChg>
        <pc:spChg chg="mod">
          <ac:chgData name="鳳翔 李" userId="8bafb82fbc409e27" providerId="LiveId" clId="{34263249-81E7-4D0D-9EFD-F7EE7554A5D4}" dt="2023-02-27T10:37:03.383" v="20" actId="2711"/>
          <ac:spMkLst>
            <pc:docMk/>
            <pc:sldMk cId="2070079307" sldId="302"/>
            <ac:spMk id="8" creationId="{00000000-0000-0000-0000-000000000000}"/>
          </ac:spMkLst>
        </pc:spChg>
        <pc:spChg chg="mod">
          <ac:chgData name="鳳翔 李" userId="8bafb82fbc409e27" providerId="LiveId" clId="{34263249-81E7-4D0D-9EFD-F7EE7554A5D4}" dt="2023-02-27T10:37:03.383" v="20" actId="2711"/>
          <ac:spMkLst>
            <pc:docMk/>
            <pc:sldMk cId="2070079307" sldId="302"/>
            <ac:spMk id="9" creationId="{00000000-0000-0000-0000-000000000000}"/>
          </ac:spMkLst>
        </pc:spChg>
        <pc:spChg chg="mod">
          <ac:chgData name="鳳翔 李" userId="8bafb82fbc409e27" providerId="LiveId" clId="{34263249-81E7-4D0D-9EFD-F7EE7554A5D4}" dt="2023-02-27T10:37:03.383" v="20" actId="2711"/>
          <ac:spMkLst>
            <pc:docMk/>
            <pc:sldMk cId="2070079307" sldId="302"/>
            <ac:spMk id="10" creationId="{00000000-0000-0000-0000-000000000000}"/>
          </ac:spMkLst>
        </pc:spChg>
        <pc:spChg chg="mod">
          <ac:chgData name="鳳翔 李" userId="8bafb82fbc409e27" providerId="LiveId" clId="{34263249-81E7-4D0D-9EFD-F7EE7554A5D4}" dt="2023-02-27T10:37:03.383" v="20" actId="2711"/>
          <ac:spMkLst>
            <pc:docMk/>
            <pc:sldMk cId="2070079307" sldId="302"/>
            <ac:spMk id="11" creationId="{00000000-0000-0000-0000-000000000000}"/>
          </ac:spMkLst>
        </pc:spChg>
        <pc:spChg chg="mod">
          <ac:chgData name="鳳翔 李" userId="8bafb82fbc409e27" providerId="LiveId" clId="{34263249-81E7-4D0D-9EFD-F7EE7554A5D4}" dt="2023-02-27T10:37:03.383" v="20" actId="2711"/>
          <ac:spMkLst>
            <pc:docMk/>
            <pc:sldMk cId="2070079307" sldId="302"/>
            <ac:spMk id="13" creationId="{00000000-0000-0000-0000-000000000000}"/>
          </ac:spMkLst>
        </pc:spChg>
        <pc:picChg chg="mod">
          <ac:chgData name="鳳翔 李" userId="8bafb82fbc409e27" providerId="LiveId" clId="{34263249-81E7-4D0D-9EFD-F7EE7554A5D4}" dt="2023-02-27T10:37:03.383" v="20" actId="2711"/>
          <ac:picMkLst>
            <pc:docMk/>
            <pc:sldMk cId="2070079307" sldId="302"/>
            <ac:picMk id="3" creationId="{84F4A3D3-8471-461E-8037-279DA74284C6}"/>
          </ac:picMkLst>
        </pc:picChg>
      </pc:sldChg>
      <pc:sldChg chg="modSp">
        <pc:chgData name="鳳翔 李" userId="8bafb82fbc409e27" providerId="LiveId" clId="{34263249-81E7-4D0D-9EFD-F7EE7554A5D4}" dt="2023-02-27T10:37:09.698" v="21" actId="2711"/>
        <pc:sldMkLst>
          <pc:docMk/>
          <pc:sldMk cId="3113861904" sldId="304"/>
        </pc:sldMkLst>
        <pc:spChg chg="mod">
          <ac:chgData name="鳳翔 李" userId="8bafb82fbc409e27" providerId="LiveId" clId="{34263249-81E7-4D0D-9EFD-F7EE7554A5D4}" dt="2023-02-27T10:37:09.698" v="21" actId="2711"/>
          <ac:spMkLst>
            <pc:docMk/>
            <pc:sldMk cId="3113861904" sldId="304"/>
            <ac:spMk id="8" creationId="{E8939F9C-052B-4E6E-B64B-992D07E399B4}"/>
          </ac:spMkLst>
        </pc:spChg>
        <pc:spChg chg="mod">
          <ac:chgData name="鳳翔 李" userId="8bafb82fbc409e27" providerId="LiveId" clId="{34263249-81E7-4D0D-9EFD-F7EE7554A5D4}" dt="2023-02-27T10:37:09.698" v="21" actId="2711"/>
          <ac:spMkLst>
            <pc:docMk/>
            <pc:sldMk cId="3113861904" sldId="304"/>
            <ac:spMk id="9" creationId="{7201740B-1612-4E12-AE7A-DB7671D6B111}"/>
          </ac:spMkLst>
        </pc:spChg>
        <pc:spChg chg="mod">
          <ac:chgData name="鳳翔 李" userId="8bafb82fbc409e27" providerId="LiveId" clId="{34263249-81E7-4D0D-9EFD-F7EE7554A5D4}" dt="2023-02-27T10:37:09.698" v="21" actId="2711"/>
          <ac:spMkLst>
            <pc:docMk/>
            <pc:sldMk cId="3113861904" sldId="304"/>
            <ac:spMk id="17" creationId="{C96F7534-E7BF-4350-B5E5-D8E0CC599804}"/>
          </ac:spMkLst>
        </pc:spChg>
        <pc:spChg chg="mod">
          <ac:chgData name="鳳翔 李" userId="8bafb82fbc409e27" providerId="LiveId" clId="{34263249-81E7-4D0D-9EFD-F7EE7554A5D4}" dt="2023-02-27T10:37:09.698" v="21" actId="2711"/>
          <ac:spMkLst>
            <pc:docMk/>
            <pc:sldMk cId="3113861904" sldId="304"/>
            <ac:spMk id="19" creationId="{FB323A7B-E96D-45F7-8262-7719AE241BBE}"/>
          </ac:spMkLst>
        </pc:spChg>
        <pc:spChg chg="mod">
          <ac:chgData name="鳳翔 李" userId="8bafb82fbc409e27" providerId="LiveId" clId="{34263249-81E7-4D0D-9EFD-F7EE7554A5D4}" dt="2023-02-27T10:37:09.698" v="21" actId="2711"/>
          <ac:spMkLst>
            <pc:docMk/>
            <pc:sldMk cId="3113861904" sldId="304"/>
            <ac:spMk id="20" creationId="{28A17A07-05A4-493A-8D9C-27768FBF7090}"/>
          </ac:spMkLst>
        </pc:spChg>
        <pc:picChg chg="mod">
          <ac:chgData name="鳳翔 李" userId="8bafb82fbc409e27" providerId="LiveId" clId="{34263249-81E7-4D0D-9EFD-F7EE7554A5D4}" dt="2023-02-27T10:37:09.698" v="21" actId="2711"/>
          <ac:picMkLst>
            <pc:docMk/>
            <pc:sldMk cId="3113861904" sldId="304"/>
            <ac:picMk id="5" creationId="{3787D05B-3269-4059-B76C-BD2F2964EBFE}"/>
          </ac:picMkLst>
        </pc:picChg>
      </pc:sldChg>
      <pc:sldChg chg="modSp mod">
        <pc:chgData name="鳳翔 李" userId="8bafb82fbc409e27" providerId="LiveId" clId="{34263249-81E7-4D0D-9EFD-F7EE7554A5D4}" dt="2023-02-27T10:37:22.132" v="23" actId="2711"/>
        <pc:sldMkLst>
          <pc:docMk/>
          <pc:sldMk cId="3330142587" sldId="305"/>
        </pc:sldMkLst>
        <pc:spChg chg="mod">
          <ac:chgData name="鳳翔 李" userId="8bafb82fbc409e27" providerId="LiveId" clId="{34263249-81E7-4D0D-9EFD-F7EE7554A5D4}" dt="2023-02-27T10:37:22.132" v="23" actId="2711"/>
          <ac:spMkLst>
            <pc:docMk/>
            <pc:sldMk cId="3330142587" sldId="305"/>
            <ac:spMk id="5" creationId="{543EF99E-9246-4341-ABB9-A0A34CC2377B}"/>
          </ac:spMkLst>
        </pc:spChg>
        <pc:spChg chg="mod">
          <ac:chgData name="鳳翔 李" userId="8bafb82fbc409e27" providerId="LiveId" clId="{34263249-81E7-4D0D-9EFD-F7EE7554A5D4}" dt="2023-02-27T10:37:22.132" v="23" actId="2711"/>
          <ac:spMkLst>
            <pc:docMk/>
            <pc:sldMk cId="3330142587" sldId="305"/>
            <ac:spMk id="7" creationId="{8CFEFCD9-FCF6-4EA5-A942-4731A75D5666}"/>
          </ac:spMkLst>
        </pc:spChg>
        <pc:spChg chg="mod">
          <ac:chgData name="鳳翔 李" userId="8bafb82fbc409e27" providerId="LiveId" clId="{34263249-81E7-4D0D-9EFD-F7EE7554A5D4}" dt="2023-02-27T10:37:22.132" v="23" actId="2711"/>
          <ac:spMkLst>
            <pc:docMk/>
            <pc:sldMk cId="3330142587" sldId="305"/>
            <ac:spMk id="14" creationId="{E80AAF82-AEE8-4CCA-A400-D6D899EE80D7}"/>
          </ac:spMkLst>
        </pc:spChg>
        <pc:spChg chg="mod">
          <ac:chgData name="鳳翔 李" userId="8bafb82fbc409e27" providerId="LiveId" clId="{34263249-81E7-4D0D-9EFD-F7EE7554A5D4}" dt="2023-02-27T10:37:22.132" v="23" actId="2711"/>
          <ac:spMkLst>
            <pc:docMk/>
            <pc:sldMk cId="3330142587" sldId="305"/>
            <ac:spMk id="15" creationId="{74CCE21A-BB7D-4A3D-95A9-E96941571CCD}"/>
          </ac:spMkLst>
        </pc:spChg>
        <pc:spChg chg="mod">
          <ac:chgData name="鳳翔 李" userId="8bafb82fbc409e27" providerId="LiveId" clId="{34263249-81E7-4D0D-9EFD-F7EE7554A5D4}" dt="2023-02-27T10:37:22.132" v="23" actId="2711"/>
          <ac:spMkLst>
            <pc:docMk/>
            <pc:sldMk cId="3330142587" sldId="305"/>
            <ac:spMk id="16" creationId="{FBBA1672-9800-47FF-8563-E0BE40271292}"/>
          </ac:spMkLst>
        </pc:spChg>
        <pc:spChg chg="mod">
          <ac:chgData name="鳳翔 李" userId="8bafb82fbc409e27" providerId="LiveId" clId="{34263249-81E7-4D0D-9EFD-F7EE7554A5D4}" dt="2023-02-27T10:37:22.132" v="23" actId="2711"/>
          <ac:spMkLst>
            <pc:docMk/>
            <pc:sldMk cId="3330142587" sldId="305"/>
            <ac:spMk id="17" creationId="{33BA4FF7-467A-4D06-823F-76CE61A09581}"/>
          </ac:spMkLst>
        </pc:spChg>
      </pc:sldChg>
      <pc:sldChg chg="modSp mod">
        <pc:chgData name="鳳翔 李" userId="8bafb82fbc409e27" providerId="LiveId" clId="{34263249-81E7-4D0D-9EFD-F7EE7554A5D4}" dt="2023-02-27T10:37:27.985" v="24" actId="2711"/>
        <pc:sldMkLst>
          <pc:docMk/>
          <pc:sldMk cId="4265566669" sldId="306"/>
        </pc:sldMkLst>
        <pc:spChg chg="mod">
          <ac:chgData name="鳳翔 李" userId="8bafb82fbc409e27" providerId="LiveId" clId="{34263249-81E7-4D0D-9EFD-F7EE7554A5D4}" dt="2023-02-27T10:37:27.985" v="24" actId="2711"/>
          <ac:spMkLst>
            <pc:docMk/>
            <pc:sldMk cId="4265566669" sldId="306"/>
            <ac:spMk id="5" creationId="{543EF99E-9246-4341-ABB9-A0A34CC2377B}"/>
          </ac:spMkLst>
        </pc:spChg>
        <pc:spChg chg="mod">
          <ac:chgData name="鳳翔 李" userId="8bafb82fbc409e27" providerId="LiveId" clId="{34263249-81E7-4D0D-9EFD-F7EE7554A5D4}" dt="2023-02-27T10:37:27.985" v="24" actId="2711"/>
          <ac:spMkLst>
            <pc:docMk/>
            <pc:sldMk cId="4265566669" sldId="306"/>
            <ac:spMk id="7" creationId="{8CFEFCD9-FCF6-4EA5-A942-4731A75D5666}"/>
          </ac:spMkLst>
        </pc:spChg>
        <pc:spChg chg="mod">
          <ac:chgData name="鳳翔 李" userId="8bafb82fbc409e27" providerId="LiveId" clId="{34263249-81E7-4D0D-9EFD-F7EE7554A5D4}" dt="2023-02-27T10:37:27.985" v="24" actId="2711"/>
          <ac:spMkLst>
            <pc:docMk/>
            <pc:sldMk cId="4265566669" sldId="306"/>
            <ac:spMk id="14" creationId="{E80AAF82-AEE8-4CCA-A400-D6D899EE80D7}"/>
          </ac:spMkLst>
        </pc:spChg>
        <pc:spChg chg="mod">
          <ac:chgData name="鳳翔 李" userId="8bafb82fbc409e27" providerId="LiveId" clId="{34263249-81E7-4D0D-9EFD-F7EE7554A5D4}" dt="2023-02-27T10:37:27.985" v="24" actId="2711"/>
          <ac:spMkLst>
            <pc:docMk/>
            <pc:sldMk cId="4265566669" sldId="306"/>
            <ac:spMk id="15" creationId="{74CCE21A-BB7D-4A3D-95A9-E96941571CCD}"/>
          </ac:spMkLst>
        </pc:spChg>
        <pc:spChg chg="mod">
          <ac:chgData name="鳳翔 李" userId="8bafb82fbc409e27" providerId="LiveId" clId="{34263249-81E7-4D0D-9EFD-F7EE7554A5D4}" dt="2023-02-27T10:37:27.985" v="24" actId="2711"/>
          <ac:spMkLst>
            <pc:docMk/>
            <pc:sldMk cId="4265566669" sldId="306"/>
            <ac:spMk id="16" creationId="{FBBA1672-9800-47FF-8563-E0BE40271292}"/>
          </ac:spMkLst>
        </pc:spChg>
        <pc:spChg chg="mod">
          <ac:chgData name="鳳翔 李" userId="8bafb82fbc409e27" providerId="LiveId" clId="{34263249-81E7-4D0D-9EFD-F7EE7554A5D4}" dt="2023-02-27T10:37:27.985" v="24" actId="2711"/>
          <ac:spMkLst>
            <pc:docMk/>
            <pc:sldMk cId="4265566669" sldId="306"/>
            <ac:spMk id="17" creationId="{33BA4FF7-467A-4D06-823F-76CE61A09581}"/>
          </ac:spMkLst>
        </pc:spChg>
      </pc:sldChg>
      <pc:sldChg chg="modSp">
        <pc:chgData name="鳳翔 李" userId="8bafb82fbc409e27" providerId="LiveId" clId="{34263249-81E7-4D0D-9EFD-F7EE7554A5D4}" dt="2023-02-27T10:35:39.035" v="10" actId="2711"/>
        <pc:sldMkLst>
          <pc:docMk/>
          <pc:sldMk cId="1597053018" sldId="307"/>
        </pc:sldMkLst>
        <pc:spChg chg="mod">
          <ac:chgData name="鳳翔 李" userId="8bafb82fbc409e27" providerId="LiveId" clId="{34263249-81E7-4D0D-9EFD-F7EE7554A5D4}" dt="2023-02-27T10:35:39.035" v="10" actId="2711"/>
          <ac:spMkLst>
            <pc:docMk/>
            <pc:sldMk cId="1597053018" sldId="307"/>
            <ac:spMk id="9" creationId="{00000000-0000-0000-0000-000000000000}"/>
          </ac:spMkLst>
        </pc:spChg>
        <pc:spChg chg="mod">
          <ac:chgData name="鳳翔 李" userId="8bafb82fbc409e27" providerId="LiveId" clId="{34263249-81E7-4D0D-9EFD-F7EE7554A5D4}" dt="2023-02-27T10:35:39.035" v="10" actId="2711"/>
          <ac:spMkLst>
            <pc:docMk/>
            <pc:sldMk cId="1597053018" sldId="307"/>
            <ac:spMk id="11" creationId="{00000000-0000-0000-0000-000000000000}"/>
          </ac:spMkLst>
        </pc:spChg>
        <pc:spChg chg="mod">
          <ac:chgData name="鳳翔 李" userId="8bafb82fbc409e27" providerId="LiveId" clId="{34263249-81E7-4D0D-9EFD-F7EE7554A5D4}" dt="2023-02-27T10:35:39.035" v="10" actId="2711"/>
          <ac:spMkLst>
            <pc:docMk/>
            <pc:sldMk cId="1597053018" sldId="307"/>
            <ac:spMk id="17" creationId="{00000000-0000-0000-0000-000000000000}"/>
          </ac:spMkLst>
        </pc:spChg>
        <pc:spChg chg="mod">
          <ac:chgData name="鳳翔 李" userId="8bafb82fbc409e27" providerId="LiveId" clId="{34263249-81E7-4D0D-9EFD-F7EE7554A5D4}" dt="2023-02-27T10:35:39.035" v="10" actId="2711"/>
          <ac:spMkLst>
            <pc:docMk/>
            <pc:sldMk cId="1597053018" sldId="307"/>
            <ac:spMk id="20" creationId="{00000000-0000-0000-0000-000000000000}"/>
          </ac:spMkLst>
        </pc:spChg>
        <pc:spChg chg="mod">
          <ac:chgData name="鳳翔 李" userId="8bafb82fbc409e27" providerId="LiveId" clId="{34263249-81E7-4D0D-9EFD-F7EE7554A5D4}" dt="2023-02-27T10:35:39.035" v="10" actId="2711"/>
          <ac:spMkLst>
            <pc:docMk/>
            <pc:sldMk cId="1597053018" sldId="307"/>
            <ac:spMk id="22" creationId="{00000000-0000-0000-0000-000000000000}"/>
          </ac:spMkLst>
        </pc:spChg>
        <pc:picChg chg="mod">
          <ac:chgData name="鳳翔 李" userId="8bafb82fbc409e27" providerId="LiveId" clId="{34263249-81E7-4D0D-9EFD-F7EE7554A5D4}" dt="2023-02-27T10:35:39.035" v="10" actId="2711"/>
          <ac:picMkLst>
            <pc:docMk/>
            <pc:sldMk cId="1597053018" sldId="307"/>
            <ac:picMk id="3" creationId="{50A5BFCB-5D2E-49D1-AA04-DC8B49128A58}"/>
          </ac:picMkLst>
        </pc:picChg>
        <pc:picChg chg="mod">
          <ac:chgData name="鳳翔 李" userId="8bafb82fbc409e27" providerId="LiveId" clId="{34263249-81E7-4D0D-9EFD-F7EE7554A5D4}" dt="2023-02-27T10:35:39.035" v="10" actId="2711"/>
          <ac:picMkLst>
            <pc:docMk/>
            <pc:sldMk cId="1597053018" sldId="307"/>
            <ac:picMk id="5" creationId="{33878B35-B8BF-087A-9415-0EA10C3220B5}"/>
          </ac:picMkLst>
        </pc:picChg>
      </pc:sldChg>
    </pc:docChg>
  </pc:docChgLst>
  <pc:docChgLst>
    <pc:chgData name="鳳翔 李" userId="8bafb82fbc409e27" providerId="LiveId" clId="{56425FB2-BEFF-40E6-83B3-56EC2EB73084}"/>
    <pc:docChg chg="modSld">
      <pc:chgData name="鳳翔 李" userId="8bafb82fbc409e27" providerId="LiveId" clId="{56425FB2-BEFF-40E6-83B3-56EC2EB73084}" dt="2023-02-27T12:41:56.566" v="0" actId="20577"/>
      <pc:docMkLst>
        <pc:docMk/>
      </pc:docMkLst>
      <pc:sldChg chg="modSp">
        <pc:chgData name="鳳翔 李" userId="8bafb82fbc409e27" providerId="LiveId" clId="{56425FB2-BEFF-40E6-83B3-56EC2EB73084}" dt="2023-02-27T12:41:56.566" v="0" actId="20577"/>
        <pc:sldMkLst>
          <pc:docMk/>
          <pc:sldMk cId="3330142587" sldId="305"/>
        </pc:sldMkLst>
        <pc:spChg chg="mod">
          <ac:chgData name="鳳翔 李" userId="8bafb82fbc409e27" providerId="LiveId" clId="{56425FB2-BEFF-40E6-83B3-56EC2EB73084}" dt="2023-02-27T12:41:56.566" v="0" actId="20577"/>
          <ac:spMkLst>
            <pc:docMk/>
            <pc:sldMk cId="3330142587" sldId="305"/>
            <ac:spMk id="7" creationId="{8CFEFCD9-FCF6-4EA5-A942-4731A75D566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pPr/>
              <a:t>2023/3/1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pPr/>
              <a:t>‹#›</a:t>
            </a:fld>
            <a:endParaRPr lang="zh-CN" altLang="en-US"/>
          </a:p>
        </p:txBody>
      </p:sp>
    </p:spTree>
    <p:extLst>
      <p:ext uri="{BB962C8B-B14F-4D97-AF65-F5344CB8AC3E}">
        <p14:creationId xmlns:p14="http://schemas.microsoft.com/office/powerpoint/2010/main" xmlns="" val="1478167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ln/>
        </p:spPr>
      </p:sp>
      <p:sp>
        <p:nvSpPr>
          <p:cNvPr id="43011" name="备注占位符 2"/>
          <p:cNvSpPr>
            <a:spLocks noGrp="1"/>
          </p:cNvSpPr>
          <p:nvPr>
            <p:ph type="body" idx="1"/>
          </p:nvPr>
        </p:nvSpPr>
        <p:spPr>
          <a:ln/>
        </p:spPr>
        <p:txBody>
          <a:bodyPr wrap="square" lIns="91440" tIns="45720" rIns="91440" bIns="45720" anchor="ctr"/>
          <a:lstStyle/>
          <a:p>
            <a:pPr lvl="0"/>
            <a:endParaRPr lang="zh-CN" altLang="en-US" dirty="0"/>
          </a:p>
        </p:txBody>
      </p:sp>
      <p:sp>
        <p:nvSpPr>
          <p:cNvPr id="4301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algn="r"/>
            <a:fld id="{9A0DB2DC-4C9A-4742-B13C-FB6460FD3503}" type="slidenum">
              <a:rPr lang="zh-CN" altLang="en-US" sz="1200" dirty="0">
                <a:solidFill>
                  <a:srgbClr val="000000"/>
                </a:solidFill>
              </a:rPr>
              <a:pPr algn="r"/>
              <a:t>3</a:t>
            </a:fld>
            <a:endParaRPr lang="zh-CN" altLang="en-US" sz="1200" dirty="0">
              <a:solidFill>
                <a:srgbClr val="000000"/>
              </a:solidFill>
            </a:endParaRPr>
          </a:p>
        </p:txBody>
      </p:sp>
    </p:spTree>
    <p:extLst>
      <p:ext uri="{BB962C8B-B14F-4D97-AF65-F5344CB8AC3E}">
        <p14:creationId xmlns:p14="http://schemas.microsoft.com/office/powerpoint/2010/main" xmlns="" val="4206739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351776569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259034268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765249793"/>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34711" y="1816227"/>
            <a:ext cx="4748738" cy="647900"/>
          </a:xfrm>
        </p:spPr>
        <p:txBody>
          <a:bodyPr/>
          <a:lstStyle>
            <a:lvl1pPr algn="ctr">
              <a:defRPr sz="2699"/>
            </a:lvl1pPr>
          </a:lstStyle>
          <a:p>
            <a:pPr lvl="0"/>
            <a:r>
              <a:rPr lang="zh-CN" noProof="0"/>
              <a:t>单击此处编辑母版标题样式</a:t>
            </a:r>
          </a:p>
        </p:txBody>
      </p:sp>
      <p:sp>
        <p:nvSpPr>
          <p:cNvPr id="2051" name="Rectangle 3"/>
          <p:cNvSpPr>
            <a:spLocks noGrp="1" noChangeArrowheads="1"/>
          </p:cNvSpPr>
          <p:nvPr>
            <p:ph type="subTitle" idx="1"/>
          </p:nvPr>
        </p:nvSpPr>
        <p:spPr>
          <a:xfrm>
            <a:off x="2035900" y="2626102"/>
            <a:ext cx="4749928" cy="485925"/>
          </a:xfrm>
        </p:spPr>
        <p:txBody>
          <a:bodyPr/>
          <a:lstStyle>
            <a:lvl1pPr marL="0" indent="0" algn="ctr">
              <a:buFontTx/>
              <a:buNone/>
              <a:defRPr sz="1799"/>
            </a:lvl1pPr>
          </a:lstStyle>
          <a:p>
            <a:pPr lvl="0"/>
            <a:r>
              <a:rPr lang="zh-CN" noProof="0"/>
              <a:t>单击此处编辑母版副标题样式</a:t>
            </a:r>
          </a:p>
        </p:txBody>
      </p:sp>
    </p:spTree>
    <p:extLst>
      <p:ext uri="{BB962C8B-B14F-4D97-AF65-F5344CB8AC3E}">
        <p14:creationId xmlns:p14="http://schemas.microsoft.com/office/powerpoint/2010/main" xmlns="" val="325106334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accent2"/>
        </a:solidFill>
        <a:effectLst/>
      </p:bgPr>
    </p:bg>
    <p:spTree>
      <p:nvGrpSpPr>
        <p:cNvPr id="1" name=""/>
        <p:cNvGrpSpPr/>
        <p:nvPr/>
      </p:nvGrpSpPr>
      <p:grpSpPr>
        <a:xfrm>
          <a:off x="0" y="0"/>
          <a:ext cx="0" cy="0"/>
          <a:chOff x="0" y="0"/>
          <a:chExt cx="0" cy="0"/>
        </a:xfrm>
      </p:grpSpPr>
      <p:sp>
        <p:nvSpPr>
          <p:cNvPr id="3074" name="矩形 3"/>
          <p:cNvSpPr/>
          <p:nvPr userDrawn="1"/>
        </p:nvSpPr>
        <p:spPr>
          <a:xfrm>
            <a:off x="1" y="5029562"/>
            <a:ext cx="9142810" cy="115526"/>
          </a:xfrm>
          <a:prstGeom prst="rect">
            <a:avLst/>
          </a:prstGeom>
          <a:solidFill>
            <a:schemeClr val="tx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5" name="矩形 4"/>
          <p:cNvSpPr/>
          <p:nvPr userDrawn="1"/>
        </p:nvSpPr>
        <p:spPr>
          <a:xfrm>
            <a:off x="8778669" y="4880687"/>
            <a:ext cx="327251" cy="209615"/>
          </a:xfrm>
          <a:prstGeom prst="rect">
            <a:avLst/>
          </a:prstGeom>
          <a:solidFill>
            <a:schemeClr val="bg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6" name="TextBox 5"/>
          <p:cNvSpPr txBox="1"/>
          <p:nvPr userDrawn="1"/>
        </p:nvSpPr>
        <p:spPr>
          <a:xfrm>
            <a:off x="8770382" y="4880688"/>
            <a:ext cx="349776" cy="253787"/>
          </a:xfrm>
          <a:prstGeom prst="rect">
            <a:avLst/>
          </a:prstGeom>
          <a:noFill/>
          <a:ln w="9525">
            <a:noFill/>
          </a:ln>
        </p:spPr>
        <p:txBody>
          <a:bodyPr wrap="none">
            <a:spAutoFit/>
          </a:bodyPr>
          <a:lstStyle/>
          <a:p>
            <a:pPr algn="ctr" defTabSz="685434" fontAlgn="base">
              <a:spcBef>
                <a:spcPct val="0"/>
              </a:spcBef>
              <a:spcAft>
                <a:spcPct val="0"/>
              </a:spcAft>
              <a:buFont typeface="Arial" panose="020B0604020202020204" pitchFamily="34" charset="0"/>
              <a:buNone/>
            </a:pPr>
            <a:fld id="{9A0DB2DC-4C9A-4742-B13C-FB6460FD3503}" type="slidenum">
              <a:rPr lang="zh-CN" altLang="en-US" sz="1049" dirty="0">
                <a:solidFill>
                  <a:srgbClr val="F8F8F8"/>
                </a:solidFill>
                <a:ea typeface="宋体" panose="02010600030101010101" pitchFamily="2" charset="-122"/>
              </a:rPr>
              <a:pPr algn="ctr" defTabSz="685434" fontAlgn="base">
                <a:spcBef>
                  <a:spcPct val="0"/>
                </a:spcBef>
                <a:spcAft>
                  <a:spcPct val="0"/>
                </a:spcAft>
                <a:buFont typeface="Arial" panose="020B0604020202020204" pitchFamily="34" charset="0"/>
                <a:buNone/>
              </a:pPr>
              <a:t>‹#›</a:t>
            </a:fld>
            <a:endParaRPr lang="zh-CN" altLang="en-US" sz="1049" dirty="0">
              <a:solidFill>
                <a:srgbClr val="F8F8F8"/>
              </a:solidFill>
              <a:ea typeface="宋体" panose="02010600030101010101" pitchFamily="2" charset="-122"/>
            </a:endParaRPr>
          </a:p>
        </p:txBody>
      </p:sp>
      <p:sp>
        <p:nvSpPr>
          <p:cNvPr id="2" name="标题 1"/>
          <p:cNvSpPr>
            <a:spLocks noGrp="1"/>
          </p:cNvSpPr>
          <p:nvPr>
            <p:ph type="title"/>
          </p:nvPr>
        </p:nvSpPr>
        <p:spPr/>
        <p:txBody>
          <a:bodyPr/>
          <a:lstStyle>
            <a:lvl1pPr>
              <a:defRPr>
                <a:solidFill>
                  <a:schemeClr val="accent3"/>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371262412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6197"/>
            <a:ext cx="7771745" cy="1021872"/>
          </a:xfrm>
        </p:spPr>
        <p:txBody>
          <a:bodyPr anchor="t"/>
          <a:lstStyle>
            <a:lvl1pPr algn="l">
              <a:defRPr sz="2998" b="1" cap="all"/>
            </a:lvl1pPr>
          </a:lstStyle>
          <a:p>
            <a:r>
              <a:rPr lang="zh-CN" altLang="en-US"/>
              <a:t>单击此处编辑母版标题样式</a:t>
            </a:r>
          </a:p>
        </p:txBody>
      </p:sp>
      <p:sp>
        <p:nvSpPr>
          <p:cNvPr id="3" name="文本占位符 2"/>
          <p:cNvSpPr>
            <a:spLocks noGrp="1"/>
          </p:cNvSpPr>
          <p:nvPr>
            <p:ph type="body" idx="1"/>
          </p:nvPr>
        </p:nvSpPr>
        <p:spPr>
          <a:xfrm>
            <a:off x="722428" y="2180708"/>
            <a:ext cx="7771745" cy="1125488"/>
          </a:xfrm>
        </p:spPr>
        <p:txBody>
          <a:bodyPr anchor="b"/>
          <a:lstStyle>
            <a:lvl1pPr marL="0" indent="0">
              <a:buNone/>
              <a:defRPr sz="1499"/>
            </a:lvl1pPr>
            <a:lvl2pPr marL="342717" indent="0">
              <a:buNone/>
              <a:defRPr sz="1349"/>
            </a:lvl2pPr>
            <a:lvl3pPr marL="685434" indent="0">
              <a:buNone/>
              <a:defRPr sz="1199"/>
            </a:lvl3pPr>
            <a:lvl4pPr marL="1028151" indent="0">
              <a:buNone/>
              <a:defRPr sz="1049"/>
            </a:lvl4pPr>
            <a:lvl5pPr marL="1370868" indent="0">
              <a:buNone/>
              <a:defRPr sz="1049"/>
            </a:lvl5pPr>
            <a:lvl6pPr marL="1713586" indent="0">
              <a:buNone/>
              <a:defRPr sz="1049"/>
            </a:lvl6pPr>
            <a:lvl7pPr marL="2056303" indent="0">
              <a:buNone/>
              <a:defRPr sz="1049"/>
            </a:lvl7pPr>
            <a:lvl8pPr marL="2399020" indent="0">
              <a:buNone/>
              <a:defRPr sz="1049"/>
            </a:lvl8pPr>
            <a:lvl9pPr marL="2741737" indent="0">
              <a:buNone/>
              <a:defRPr sz="1049"/>
            </a:lvl9pPr>
          </a:lstStyle>
          <a:p>
            <a:pPr lvl="0"/>
            <a:r>
              <a:rPr lang="zh-CN" altLang="en-US"/>
              <a:t>单击此处编辑母版文本样式</a:t>
            </a:r>
          </a:p>
        </p:txBody>
      </p:sp>
    </p:spTree>
    <p:extLst>
      <p:ext uri="{BB962C8B-B14F-4D97-AF65-F5344CB8AC3E}">
        <p14:creationId xmlns:p14="http://schemas.microsoft.com/office/powerpoint/2010/main" xmlns="" val="17431158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022" y="1200523"/>
            <a:ext cx="4057257"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8533" y="1200523"/>
            <a:ext cx="4058446"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矩形 5"/>
          <p:cNvSpPr/>
          <p:nvPr userDrawn="1"/>
        </p:nvSpPr>
        <p:spPr>
          <a:xfrm>
            <a:off x="7302543" y="4704593"/>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pPr defTabSz="914400"/>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xmlns="" val="108277891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6042"/>
            <a:ext cx="8229957"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022" y="1151690"/>
            <a:ext cx="4040594"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a:t>单击此处编辑母版文本样式</a:t>
            </a:r>
          </a:p>
        </p:txBody>
      </p:sp>
      <p:sp>
        <p:nvSpPr>
          <p:cNvPr id="4" name="内容占位符 3"/>
          <p:cNvSpPr>
            <a:spLocks noGrp="1"/>
          </p:cNvSpPr>
          <p:nvPr>
            <p:ph sz="half" idx="2"/>
          </p:nvPr>
        </p:nvSpPr>
        <p:spPr>
          <a:xfrm>
            <a:off x="457022" y="1631660"/>
            <a:ext cx="4040594"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196" y="1151690"/>
            <a:ext cx="4041783"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a:t>单击此处编辑母版文本样式</a:t>
            </a:r>
          </a:p>
        </p:txBody>
      </p:sp>
      <p:sp>
        <p:nvSpPr>
          <p:cNvPr id="6" name="内容占位符 5"/>
          <p:cNvSpPr>
            <a:spLocks noGrp="1"/>
          </p:cNvSpPr>
          <p:nvPr>
            <p:ph sz="quarter" idx="4"/>
          </p:nvPr>
        </p:nvSpPr>
        <p:spPr>
          <a:xfrm>
            <a:off x="4645196" y="1631660"/>
            <a:ext cx="4041783"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159846855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xmlns="" val="157954191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942393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022" y="204851"/>
            <a:ext cx="3008724" cy="871807"/>
          </a:xfrm>
        </p:spPr>
        <p:txBody>
          <a:bodyPr anchor="b"/>
          <a:lstStyle>
            <a:lvl1pPr algn="l">
              <a:defRPr sz="1499" b="1"/>
            </a:lvl1pPr>
          </a:lstStyle>
          <a:p>
            <a:r>
              <a:rPr lang="zh-CN" altLang="en-US"/>
              <a:t>单击此处编辑母版标题样式</a:t>
            </a:r>
          </a:p>
        </p:txBody>
      </p:sp>
      <p:sp>
        <p:nvSpPr>
          <p:cNvPr id="3" name="内容占位符 2"/>
          <p:cNvSpPr>
            <a:spLocks noGrp="1"/>
          </p:cNvSpPr>
          <p:nvPr>
            <p:ph idx="1"/>
          </p:nvPr>
        </p:nvSpPr>
        <p:spPr>
          <a:xfrm>
            <a:off x="3575242" y="204853"/>
            <a:ext cx="5111738" cy="4391190"/>
          </a:xfrm>
        </p:spPr>
        <p:txBody>
          <a:bodyPr/>
          <a:lstStyle>
            <a:lvl1pPr>
              <a:defRPr sz="2399"/>
            </a:lvl1pPr>
            <a:lvl2pPr>
              <a:defRPr sz="2099"/>
            </a:lvl2pPr>
            <a:lvl3pPr>
              <a:defRPr sz="1799"/>
            </a:lvl3pPr>
            <a:lvl4pPr>
              <a:defRPr sz="1499"/>
            </a:lvl4pPr>
            <a:lvl5pPr>
              <a:defRPr sz="1499"/>
            </a:lvl5pPr>
            <a:lvl6pPr>
              <a:defRPr sz="1499"/>
            </a:lvl6pPr>
            <a:lvl7pPr>
              <a:defRPr sz="1499"/>
            </a:lvl7pPr>
            <a:lvl8pPr>
              <a:defRPr sz="1499"/>
            </a:lvl8pPr>
            <a:lvl9pPr>
              <a:defRPr sz="14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022" y="1076659"/>
            <a:ext cx="3008724" cy="351938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a:t>单击此处编辑母版文本样式</a:t>
            </a:r>
          </a:p>
        </p:txBody>
      </p:sp>
    </p:spTree>
    <p:extLst>
      <p:ext uri="{BB962C8B-B14F-4D97-AF65-F5344CB8AC3E}">
        <p14:creationId xmlns:p14="http://schemas.microsoft.com/office/powerpoint/2010/main" xmlns="" val="371303578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49577229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3" y="3601561"/>
            <a:ext cx="5486638" cy="425185"/>
          </a:xfrm>
        </p:spPr>
        <p:txBody>
          <a:bodyPr anchor="b"/>
          <a:lstStyle>
            <a:lvl1pPr algn="l">
              <a:defRPr sz="1499" b="1"/>
            </a:lvl1pPr>
          </a:lstStyle>
          <a:p>
            <a:r>
              <a:rPr lang="zh-CN" altLang="en-US"/>
              <a:t>单击此处编辑母版标题样式</a:t>
            </a:r>
          </a:p>
        </p:txBody>
      </p:sp>
      <p:sp>
        <p:nvSpPr>
          <p:cNvPr id="3" name="图片占位符 2"/>
          <p:cNvSpPr>
            <a:spLocks noGrp="1"/>
          </p:cNvSpPr>
          <p:nvPr>
            <p:ph type="pic" idx="1"/>
          </p:nvPr>
        </p:nvSpPr>
        <p:spPr>
          <a:xfrm>
            <a:off x="1792383" y="459723"/>
            <a:ext cx="5486638" cy="3087053"/>
          </a:xfrm>
        </p:spPr>
        <p:txBody>
          <a:bodyPr vert="horz" wrap="square" lIns="91440" tIns="45720" rIns="91440" bIns="45720" numCol="1" anchor="t" anchorCtr="0" compatLnSpc="1"/>
          <a:lstStyle>
            <a:lvl1pPr marL="0" indent="0">
              <a:buNone/>
              <a:defRPr sz="2399"/>
            </a:lvl1pPr>
            <a:lvl2pPr marL="342717" indent="0">
              <a:buNone/>
              <a:defRPr sz="2099"/>
            </a:lvl2pPr>
            <a:lvl3pPr marL="685434" indent="0">
              <a:buNone/>
              <a:defRPr sz="1799"/>
            </a:lvl3pPr>
            <a:lvl4pPr marL="1028151" indent="0">
              <a:buNone/>
              <a:defRPr sz="1499"/>
            </a:lvl4pPr>
            <a:lvl5pPr marL="1370868" indent="0">
              <a:buNone/>
              <a:defRPr sz="1499"/>
            </a:lvl5pPr>
            <a:lvl6pPr marL="1713586" indent="0">
              <a:buNone/>
              <a:defRPr sz="1499"/>
            </a:lvl6pPr>
            <a:lvl7pPr marL="2056303" indent="0">
              <a:buNone/>
              <a:defRPr sz="1499"/>
            </a:lvl7pPr>
            <a:lvl8pPr marL="2399020" indent="0">
              <a:buNone/>
              <a:defRPr sz="1499"/>
            </a:lvl8pPr>
            <a:lvl9pPr marL="2741737" indent="0">
              <a:buNone/>
              <a:defRPr sz="1499"/>
            </a:lvl9pPr>
          </a:lstStyle>
          <a:p>
            <a:pPr marL="0" marR="0" lvl="0" indent="0" algn="l" defTabSz="685434" rtl="0" eaLnBrk="1" fontAlgn="base" latinLnBrk="0" hangingPunct="1">
              <a:lnSpc>
                <a:spcPct val="100000"/>
              </a:lnSpc>
              <a:spcBef>
                <a:spcPct val="20000"/>
              </a:spcBef>
              <a:spcAft>
                <a:spcPct val="0"/>
              </a:spcAft>
              <a:buClrTx/>
              <a:buSzTx/>
              <a:buFontTx/>
              <a:buNone/>
              <a:defRPr/>
            </a:pPr>
            <a:endParaRPr kumimoji="0" lang="zh-CN" altLang="en-US" sz="2399" b="0" i="0" u="none" strike="noStrike" kern="0" cap="none" spc="0" normalizeH="0" baseline="0" noProof="0">
              <a:ln>
                <a:noFill/>
              </a:ln>
              <a:solidFill>
                <a:schemeClr val="accent3"/>
              </a:solidFill>
              <a:effectLst/>
              <a:uLnTx/>
              <a:uFillTx/>
              <a:latin typeface="+mn-lt"/>
              <a:ea typeface="+mn-ea"/>
              <a:cs typeface="+mn-cs"/>
            </a:endParaRPr>
          </a:p>
        </p:txBody>
      </p:sp>
      <p:sp>
        <p:nvSpPr>
          <p:cNvPr id="4" name="文本占位符 3"/>
          <p:cNvSpPr>
            <a:spLocks noGrp="1"/>
          </p:cNvSpPr>
          <p:nvPr>
            <p:ph type="body" sz="half" idx="2"/>
          </p:nvPr>
        </p:nvSpPr>
        <p:spPr>
          <a:xfrm>
            <a:off x="1792383" y="4026746"/>
            <a:ext cx="5486638" cy="60383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a:t>单击此处编辑母版文本样式</a:t>
            </a:r>
          </a:p>
        </p:txBody>
      </p:sp>
    </p:spTree>
    <p:extLst>
      <p:ext uri="{BB962C8B-B14F-4D97-AF65-F5344CB8AC3E}">
        <p14:creationId xmlns:p14="http://schemas.microsoft.com/office/powerpoint/2010/main" xmlns="" val="136044109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113272301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248"/>
            <a:ext cx="2056597" cy="391479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022" y="681248"/>
            <a:ext cx="6059105" cy="391479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2537421418"/>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2"/>
        </a:solidFill>
        <a:effectLst/>
      </p:bgPr>
    </p:bg>
    <p:spTree>
      <p:nvGrpSpPr>
        <p:cNvPr id="1" name=""/>
        <p:cNvGrpSpPr/>
        <p:nvPr/>
      </p:nvGrpSpPr>
      <p:grpSpPr>
        <a:xfrm>
          <a:off x="0" y="0"/>
          <a:ext cx="0" cy="0"/>
          <a:chOff x="0" y="0"/>
          <a:chExt cx="0" cy="0"/>
        </a:xfrm>
      </p:grpSpPr>
      <p:pic>
        <p:nvPicPr>
          <p:cNvPr id="19" name="Picture 18" descr="PPECLOGO-eff2-1-3"/>
          <p:cNvPicPr>
            <a:picLocks noChangeAspect="1"/>
          </p:cNvPicPr>
          <p:nvPr userDrawn="1"/>
        </p:nvPicPr>
        <p:blipFill>
          <a:blip r:embed="rId2" cstate="screen">
            <a:extLst>
              <a:ext uri="{28A0092B-C50C-407E-A947-70E740481C1C}">
                <a14:useLocalDpi xmlns:a14="http://schemas.microsoft.com/office/drawing/2010/main" xmlns=""/>
              </a:ext>
            </a:extLst>
          </a:blip>
          <a:stretch>
            <a:fillRect/>
          </a:stretch>
        </p:blipFill>
        <p:spPr>
          <a:xfrm>
            <a:off x="7305443" y="2585645"/>
            <a:ext cx="211821" cy="177458"/>
          </a:xfrm>
          <a:prstGeom prst="rect">
            <a:avLst/>
          </a:prstGeom>
          <a:noFill/>
          <a:ln w="9525">
            <a:noFill/>
          </a:ln>
        </p:spPr>
      </p:pic>
      <p:pic>
        <p:nvPicPr>
          <p:cNvPr id="18" name="Picture 17" descr="PPECLOGO-eff2-1-3"/>
          <p:cNvPicPr>
            <a:picLocks noChangeAspect="1"/>
          </p:cNvPicPr>
          <p:nvPr userDrawn="1"/>
        </p:nvPicPr>
        <p:blipFill>
          <a:blip r:embed="rId3" cstate="screen">
            <a:extLst>
              <a:ext uri="{28A0092B-C50C-407E-A947-70E740481C1C}">
                <a14:useLocalDpi xmlns:a14="http://schemas.microsoft.com/office/drawing/2010/main" xmlns=""/>
              </a:ext>
            </a:extLst>
          </a:blip>
          <a:stretch>
            <a:fillRect/>
          </a:stretch>
        </p:blipFill>
        <p:spPr>
          <a:xfrm>
            <a:off x="6927021" y="2183090"/>
            <a:ext cx="270131" cy="226289"/>
          </a:xfrm>
          <a:prstGeom prst="rect">
            <a:avLst/>
          </a:prstGeom>
          <a:noFill/>
          <a:ln w="9525">
            <a:noFill/>
          </a:ln>
        </p:spPr>
      </p:pic>
      <p:pic>
        <p:nvPicPr>
          <p:cNvPr id="17" name="Picture 16" descr="PPECLOGO-eff2-1-4"/>
          <p:cNvPicPr>
            <a:picLocks noChangeAspect="1"/>
          </p:cNvPicPr>
          <p:nvPr userDrawn="1"/>
        </p:nvPicPr>
        <p:blipFill>
          <a:blip r:embed="rId4" cstate="print"/>
          <a:stretch>
            <a:fillRect/>
          </a:stretch>
        </p:blipFill>
        <p:spPr>
          <a:xfrm>
            <a:off x="6386758" y="2495130"/>
            <a:ext cx="527172" cy="439476"/>
          </a:xfrm>
          <a:prstGeom prst="rect">
            <a:avLst/>
          </a:prstGeom>
          <a:noFill/>
          <a:ln w="9525">
            <a:noFill/>
          </a:ln>
        </p:spPr>
      </p:pic>
      <p:pic>
        <p:nvPicPr>
          <p:cNvPr id="16" name="Picture 15" descr="PPECLOGO-eff2-1-3"/>
          <p:cNvPicPr>
            <a:picLocks noChangeAspect="1"/>
          </p:cNvPicPr>
          <p:nvPr userDrawn="1"/>
        </p:nvPicPr>
        <p:blipFill>
          <a:blip r:embed="rId5" cstate="print"/>
          <a:stretch>
            <a:fillRect/>
          </a:stretch>
        </p:blipFill>
        <p:spPr>
          <a:xfrm>
            <a:off x="2986913" y="2090193"/>
            <a:ext cx="327252" cy="273928"/>
          </a:xfrm>
          <a:prstGeom prst="rect">
            <a:avLst/>
          </a:prstGeom>
          <a:noFill/>
          <a:ln w="9525">
            <a:noFill/>
          </a:ln>
        </p:spPr>
      </p:pic>
      <p:pic>
        <p:nvPicPr>
          <p:cNvPr id="15" name="Picture 14" descr="PPECLOGO-eff2-1-2"/>
          <p:cNvPicPr>
            <a:picLocks noChangeAspect="1"/>
          </p:cNvPicPr>
          <p:nvPr userDrawn="1"/>
        </p:nvPicPr>
        <p:blipFill>
          <a:blip r:embed="rId6" cstate="print"/>
          <a:stretch>
            <a:fillRect/>
          </a:stretch>
        </p:blipFill>
        <p:spPr>
          <a:xfrm>
            <a:off x="1539867" y="2097338"/>
            <a:ext cx="1273306" cy="1071893"/>
          </a:xfrm>
          <a:prstGeom prst="rect">
            <a:avLst/>
          </a:prstGeom>
          <a:noFill/>
          <a:ln w="9525">
            <a:noFill/>
          </a:ln>
        </p:spPr>
      </p:pic>
      <p:pic>
        <p:nvPicPr>
          <p:cNvPr id="14" name="Picture 13" descr="PPECLOGO-eff-0-1"/>
          <p:cNvPicPr>
            <a:picLocks noChangeAspect="1"/>
          </p:cNvPicPr>
          <p:nvPr userDrawn="1"/>
        </p:nvPicPr>
        <p:blipFill>
          <a:blip r:embed="rId7" cstate="screen">
            <a:extLst>
              <a:ext uri="{28A0092B-C50C-407E-A947-70E740481C1C}">
                <a14:useLocalDpi xmlns:a14="http://schemas.microsoft.com/office/drawing/2010/main" xmlns=""/>
              </a:ext>
            </a:extLst>
          </a:blip>
          <a:stretch>
            <a:fillRect/>
          </a:stretch>
        </p:blipFill>
        <p:spPr>
          <a:xfrm>
            <a:off x="8438328" y="1774579"/>
            <a:ext cx="391511" cy="294176"/>
          </a:xfrm>
          <a:prstGeom prst="rect">
            <a:avLst/>
          </a:prstGeom>
          <a:noFill/>
          <a:ln w="9525">
            <a:noFill/>
          </a:ln>
        </p:spPr>
      </p:pic>
      <p:pic>
        <p:nvPicPr>
          <p:cNvPr id="13" name="Picture 12" descr="PPECLOGO-eff-0-1"/>
          <p:cNvPicPr>
            <a:picLocks noChangeAspect="1"/>
          </p:cNvPicPr>
          <p:nvPr userDrawn="1"/>
        </p:nvPicPr>
        <p:blipFill>
          <a:blip r:embed="rId7" cstate="screen">
            <a:extLst>
              <a:ext uri="{28A0092B-C50C-407E-A947-70E740481C1C}">
                <a14:useLocalDpi xmlns:a14="http://schemas.microsoft.com/office/drawing/2010/main" xmlns=""/>
              </a:ext>
            </a:extLst>
          </a:blip>
          <a:stretch>
            <a:fillRect/>
          </a:stretch>
        </p:blipFill>
        <p:spPr>
          <a:xfrm>
            <a:off x="5954786" y="2719037"/>
            <a:ext cx="391512" cy="295366"/>
          </a:xfrm>
          <a:prstGeom prst="rect">
            <a:avLst/>
          </a:prstGeom>
          <a:noFill/>
          <a:ln w="9525">
            <a:noFill/>
          </a:ln>
        </p:spPr>
      </p:pic>
      <p:pic>
        <p:nvPicPr>
          <p:cNvPr id="12" name="Picture 11" descr="PPECLOGO-eff-5-4"/>
          <p:cNvPicPr>
            <a:picLocks noChangeAspect="1"/>
          </p:cNvPicPr>
          <p:nvPr userDrawn="1"/>
        </p:nvPicPr>
        <p:blipFill>
          <a:blip r:embed="rId8" cstate="screen">
            <a:extLst>
              <a:ext uri="{28A0092B-C50C-407E-A947-70E740481C1C}">
                <a14:useLocalDpi xmlns:a14="http://schemas.microsoft.com/office/drawing/2010/main" xmlns=""/>
              </a:ext>
            </a:extLst>
          </a:blip>
          <a:stretch>
            <a:fillRect/>
          </a:stretch>
        </p:blipFill>
        <p:spPr>
          <a:xfrm>
            <a:off x="7411352" y="2044935"/>
            <a:ext cx="837764" cy="638372"/>
          </a:xfrm>
          <a:prstGeom prst="rect">
            <a:avLst/>
          </a:prstGeom>
          <a:noFill/>
          <a:ln w="9525">
            <a:noFill/>
          </a:ln>
        </p:spPr>
      </p:pic>
      <p:pic>
        <p:nvPicPr>
          <p:cNvPr id="11" name="Picture 10" descr="PPECLOGO-eff-5-2"/>
          <p:cNvPicPr>
            <a:picLocks noChangeAspect="1"/>
          </p:cNvPicPr>
          <p:nvPr userDrawn="1"/>
        </p:nvPicPr>
        <p:blipFill>
          <a:blip r:embed="rId9" cstate="screen">
            <a:extLst>
              <a:ext uri="{28A0092B-C50C-407E-A947-70E740481C1C}">
                <a14:useLocalDpi xmlns:a14="http://schemas.microsoft.com/office/drawing/2010/main" xmlns=""/>
              </a:ext>
            </a:extLst>
          </a:blip>
          <a:stretch>
            <a:fillRect/>
          </a:stretch>
        </p:blipFill>
        <p:spPr>
          <a:xfrm>
            <a:off x="4012698" y="2585645"/>
            <a:ext cx="1375646" cy="1076657"/>
          </a:xfrm>
          <a:prstGeom prst="rect">
            <a:avLst/>
          </a:prstGeom>
          <a:noFill/>
          <a:ln w="9525">
            <a:noFill/>
          </a:ln>
        </p:spPr>
      </p:pic>
      <p:pic>
        <p:nvPicPr>
          <p:cNvPr id="10" name="Picture 9" descr="PPECLOGO-eff-5-4"/>
          <p:cNvPicPr>
            <a:picLocks noChangeAspect="1"/>
          </p:cNvPicPr>
          <p:nvPr userDrawn="1"/>
        </p:nvPicPr>
        <p:blipFill>
          <a:blip r:embed="rId10" cstate="screen">
            <a:extLst>
              <a:ext uri="{28A0092B-C50C-407E-A947-70E740481C1C}">
                <a14:useLocalDpi xmlns:a14="http://schemas.microsoft.com/office/drawing/2010/main" xmlns=""/>
              </a:ext>
            </a:extLst>
          </a:blip>
          <a:stretch>
            <a:fillRect/>
          </a:stretch>
        </p:blipFill>
        <p:spPr>
          <a:xfrm>
            <a:off x="2445461" y="2405805"/>
            <a:ext cx="1107894" cy="843223"/>
          </a:xfrm>
          <a:prstGeom prst="rect">
            <a:avLst/>
          </a:prstGeom>
          <a:noFill/>
          <a:ln w="9525">
            <a:noFill/>
          </a:ln>
        </p:spPr>
      </p:pic>
      <p:pic>
        <p:nvPicPr>
          <p:cNvPr id="9" name="Picture 8" descr="PPECLOGO-eff-0-2"/>
          <p:cNvPicPr>
            <a:picLocks noChangeAspect="1"/>
          </p:cNvPicPr>
          <p:nvPr userDrawn="1"/>
        </p:nvPicPr>
        <p:blipFill>
          <a:blip r:embed="rId11" cstate="screen">
            <a:extLst>
              <a:ext uri="{28A0092B-C50C-407E-A947-70E740481C1C}">
                <a14:useLocalDpi xmlns:a14="http://schemas.microsoft.com/office/drawing/2010/main" xmlns=""/>
              </a:ext>
            </a:extLst>
          </a:blip>
          <a:stretch>
            <a:fillRect/>
          </a:stretch>
        </p:blipFill>
        <p:spPr>
          <a:xfrm>
            <a:off x="3956768" y="1931790"/>
            <a:ext cx="736613" cy="563340"/>
          </a:xfrm>
          <a:prstGeom prst="rect">
            <a:avLst/>
          </a:prstGeom>
          <a:noFill/>
          <a:ln w="9525">
            <a:noFill/>
          </a:ln>
        </p:spPr>
      </p:pic>
      <p:pic>
        <p:nvPicPr>
          <p:cNvPr id="8" name="Picture 6" descr="PPECLOGO-eff-0-1"/>
          <p:cNvPicPr>
            <a:picLocks noChangeAspect="1"/>
          </p:cNvPicPr>
          <p:nvPr userDrawn="1"/>
        </p:nvPicPr>
        <p:blipFill>
          <a:blip r:embed="rId12" cstate="screen">
            <a:extLst>
              <a:ext uri="{28A0092B-C50C-407E-A947-70E740481C1C}">
                <a14:useLocalDpi xmlns:a14="http://schemas.microsoft.com/office/drawing/2010/main" xmlns=""/>
              </a:ext>
            </a:extLst>
          </a:blip>
          <a:stretch>
            <a:fillRect/>
          </a:stretch>
        </p:blipFill>
        <p:spPr>
          <a:xfrm>
            <a:off x="5529955" y="2178326"/>
            <a:ext cx="301071" cy="227479"/>
          </a:xfrm>
          <a:prstGeom prst="rect">
            <a:avLst/>
          </a:prstGeom>
          <a:noFill/>
          <a:ln w="9525">
            <a:noFill/>
          </a:ln>
        </p:spPr>
      </p:pic>
      <p:pic>
        <p:nvPicPr>
          <p:cNvPr id="7" name="Picture 5" descr="PPECLOGO-eff-0-1"/>
          <p:cNvPicPr>
            <a:picLocks noChangeAspect="1"/>
          </p:cNvPicPr>
          <p:nvPr userDrawn="1"/>
        </p:nvPicPr>
        <p:blipFill>
          <a:blip r:embed="rId13" cstate="screen">
            <a:extLst>
              <a:ext uri="{28A0092B-C50C-407E-A947-70E740481C1C}">
                <a14:useLocalDpi xmlns:a14="http://schemas.microsoft.com/office/drawing/2010/main" xmlns=""/>
              </a:ext>
            </a:extLst>
          </a:blip>
          <a:stretch>
            <a:fillRect/>
          </a:stretch>
        </p:blipFill>
        <p:spPr>
          <a:xfrm>
            <a:off x="3348675" y="2828608"/>
            <a:ext cx="393892" cy="297748"/>
          </a:xfrm>
          <a:prstGeom prst="rect">
            <a:avLst/>
          </a:prstGeom>
          <a:noFill/>
          <a:ln w="9525">
            <a:noFill/>
          </a:ln>
        </p:spPr>
      </p:pic>
      <p:pic>
        <p:nvPicPr>
          <p:cNvPr id="6" name="Picture 4" descr="PPECLOGO-eff-0-3"/>
          <p:cNvPicPr>
            <a:picLocks noChangeAspect="1"/>
          </p:cNvPicPr>
          <p:nvPr userDrawn="1"/>
        </p:nvPicPr>
        <p:blipFill>
          <a:blip r:embed="rId14" cstate="print"/>
          <a:stretch>
            <a:fillRect/>
          </a:stretch>
        </p:blipFill>
        <p:spPr>
          <a:xfrm>
            <a:off x="779454" y="1086185"/>
            <a:ext cx="2259820" cy="1782916"/>
          </a:xfrm>
          <a:prstGeom prst="rect">
            <a:avLst/>
          </a:prstGeom>
          <a:noFill/>
          <a:ln w="9525">
            <a:noFill/>
          </a:ln>
        </p:spPr>
      </p:pic>
      <p:pic>
        <p:nvPicPr>
          <p:cNvPr id="5" name="Picture 3" descr="PPECLOGO-eff-0-2"/>
          <p:cNvPicPr>
            <a:picLocks noChangeAspect="1"/>
          </p:cNvPicPr>
          <p:nvPr userDrawn="1"/>
        </p:nvPicPr>
        <p:blipFill>
          <a:blip r:embed="rId15" cstate="screen">
            <a:extLst>
              <a:ext uri="{28A0092B-C50C-407E-A947-70E740481C1C}">
                <a14:useLocalDpi xmlns:a14="http://schemas.microsoft.com/office/drawing/2010/main" xmlns=""/>
              </a:ext>
            </a:extLst>
          </a:blip>
          <a:stretch>
            <a:fillRect/>
          </a:stretch>
        </p:blipFill>
        <p:spPr>
          <a:xfrm>
            <a:off x="6320118" y="2068755"/>
            <a:ext cx="822293" cy="630035"/>
          </a:xfrm>
          <a:prstGeom prst="rect">
            <a:avLst/>
          </a:prstGeom>
          <a:noFill/>
          <a:ln w="9525">
            <a:noFill/>
          </a:ln>
        </p:spPr>
      </p:pic>
      <p:pic>
        <p:nvPicPr>
          <p:cNvPr id="4" name="Picture 2" descr="PPECLOGO-eff-0-1"/>
          <p:cNvPicPr>
            <a:picLocks noChangeAspect="1"/>
          </p:cNvPicPr>
          <p:nvPr userDrawn="1"/>
        </p:nvPicPr>
        <p:blipFill>
          <a:blip r:embed="rId16" cstate="screen">
            <a:extLst>
              <a:ext uri="{28A0092B-C50C-407E-A947-70E740481C1C}">
                <a14:useLocalDpi xmlns:a14="http://schemas.microsoft.com/office/drawing/2010/main" xmlns=""/>
              </a:ext>
            </a:extLst>
          </a:blip>
          <a:stretch>
            <a:fillRect/>
          </a:stretch>
        </p:blipFill>
        <p:spPr>
          <a:xfrm>
            <a:off x="3109484" y="2165225"/>
            <a:ext cx="794923" cy="600260"/>
          </a:xfrm>
          <a:prstGeom prst="rect">
            <a:avLst/>
          </a:prstGeom>
          <a:noFill/>
          <a:ln w="9525">
            <a:noFill/>
          </a:ln>
        </p:spPr>
      </p:pic>
    </p:spTree>
    <p:extLst>
      <p:ext uri="{BB962C8B-B14F-4D97-AF65-F5344CB8AC3E}">
        <p14:creationId xmlns:p14="http://schemas.microsoft.com/office/powerpoint/2010/main" xmlns="" val="373477266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FE2CF1C-8B0C-4BBC-8A41-244E01BD3D14}"/>
              </a:ext>
            </a:extLst>
          </p:cNvPr>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xmlns="" id="{CD9CD747-F3D1-4D37-9661-7311D52302D1}"/>
              </a:ext>
            </a:extLst>
          </p:cNvPr>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7938FDDF-36BB-403A-A506-892AA87380BF}"/>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5" name="页脚占位符 4">
            <a:extLst>
              <a:ext uri="{FF2B5EF4-FFF2-40B4-BE49-F238E27FC236}">
                <a16:creationId xmlns:a16="http://schemas.microsoft.com/office/drawing/2014/main" xmlns="" id="{CBEA176C-A537-414A-AC64-3F78BD0AB8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890DE00-6559-4C7F-ACFB-7D9CC06BEF41}"/>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30055762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230803-BC67-4940-8F70-4E209E76DE6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5E63C65-3343-4763-8289-5009A0F540B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4D87E2E-88B7-4865-86E3-7C4417CCF212}"/>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5" name="页脚占位符 4">
            <a:extLst>
              <a:ext uri="{FF2B5EF4-FFF2-40B4-BE49-F238E27FC236}">
                <a16:creationId xmlns:a16="http://schemas.microsoft.com/office/drawing/2014/main" xmlns="" id="{F856DB15-00EF-4C39-B6D2-AD314B83CE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DD701F7-C9AF-4095-82CC-41FBFAF4B3D5}"/>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13966274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F9E2125-1E80-48C4-B0A4-646A6A55BDE0}"/>
              </a:ext>
            </a:extLst>
          </p:cNvPr>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EAA619D3-BEAB-4548-9BA5-E8ED4F73F79E}"/>
              </a:ext>
            </a:extLst>
          </p:cNvPr>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2CB5DDDB-2064-49CA-AFA1-E60D9358C8DC}"/>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5" name="页脚占位符 4">
            <a:extLst>
              <a:ext uri="{FF2B5EF4-FFF2-40B4-BE49-F238E27FC236}">
                <a16:creationId xmlns:a16="http://schemas.microsoft.com/office/drawing/2014/main" xmlns="" id="{E2F0B0A7-38CA-4794-90E2-4659F54BBD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20EE42F-AE55-41E2-957C-845C1FFAAB91}"/>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38454317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49D724A-9BC0-45CD-99E2-0F549436890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E58B31E-0B97-4A08-8178-CFB76EC0DFD0}"/>
              </a:ext>
            </a:extLst>
          </p:cNvPr>
          <p:cNvSpPr>
            <a:spLocks noGrp="1"/>
          </p:cNvSpPr>
          <p:nvPr>
            <p:ph sz="half" idx="1"/>
          </p:nvPr>
        </p:nvSpPr>
        <p:spPr>
          <a:xfrm>
            <a:off x="628650" y="1369642"/>
            <a:ext cx="3886200" cy="326451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53347424-BDED-48A1-A86B-8192B55463CB}"/>
              </a:ext>
            </a:extLst>
          </p:cNvPr>
          <p:cNvSpPr>
            <a:spLocks noGrp="1"/>
          </p:cNvSpPr>
          <p:nvPr>
            <p:ph sz="half" idx="2"/>
          </p:nvPr>
        </p:nvSpPr>
        <p:spPr>
          <a:xfrm>
            <a:off x="4629150" y="1369642"/>
            <a:ext cx="3886200" cy="326451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0E051E11-6095-44CA-8505-4124ECE1BDAA}"/>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6" name="页脚占位符 5">
            <a:extLst>
              <a:ext uri="{FF2B5EF4-FFF2-40B4-BE49-F238E27FC236}">
                <a16:creationId xmlns:a16="http://schemas.microsoft.com/office/drawing/2014/main" xmlns="" id="{632AEA0A-365D-4B3B-8932-A3D8585C8D6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D44A3DF-BBC7-4D73-8ABD-AF690235D700}"/>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38459808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FFB160-01C8-401A-82E6-44569BC52240}"/>
              </a:ext>
            </a:extLst>
          </p:cNvPr>
          <p:cNvSpPr>
            <a:spLocks noGrp="1"/>
          </p:cNvSpPr>
          <p:nvPr>
            <p:ph type="title"/>
          </p:nvPr>
        </p:nvSpPr>
        <p:spPr>
          <a:xfrm>
            <a:off x="629841" y="273929"/>
            <a:ext cx="7886700" cy="994479"/>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20CC756-D01A-40CB-A24D-A62CFC70F69D}"/>
              </a:ext>
            </a:extLst>
          </p:cNvPr>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32BF428C-C812-4A18-AE85-EA5DE7EC17E4}"/>
              </a:ext>
            </a:extLst>
          </p:cNvPr>
          <p:cNvSpPr>
            <a:spLocks noGrp="1"/>
          </p:cNvSpPr>
          <p:nvPr>
            <p:ph sz="half" idx="2"/>
          </p:nvPr>
        </p:nvSpPr>
        <p:spPr>
          <a:xfrm>
            <a:off x="629842" y="1879386"/>
            <a:ext cx="3868340" cy="276429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268551CD-B68A-49EA-8063-B5F7BA8D54A5}"/>
              </a:ext>
            </a:extLst>
          </p:cNvPr>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8BB9EDC9-FFD5-4738-B8AD-E875E0218A84}"/>
              </a:ext>
            </a:extLst>
          </p:cNvPr>
          <p:cNvSpPr>
            <a:spLocks noGrp="1"/>
          </p:cNvSpPr>
          <p:nvPr>
            <p:ph sz="quarter" idx="4"/>
          </p:nvPr>
        </p:nvSpPr>
        <p:spPr>
          <a:xfrm>
            <a:off x="4629150" y="1879386"/>
            <a:ext cx="3887391" cy="276429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8D1C2652-C724-4474-8A45-E44AA22661E8}"/>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8" name="页脚占位符 7">
            <a:extLst>
              <a:ext uri="{FF2B5EF4-FFF2-40B4-BE49-F238E27FC236}">
                <a16:creationId xmlns:a16="http://schemas.microsoft.com/office/drawing/2014/main" xmlns="" id="{9A3AECC1-2A53-40E2-88E7-1134CB2ED09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0229DA8-3B38-4AB8-A030-787C0C5259E0}"/>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560758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FFB160-01C8-401A-82E6-44569BC52240}"/>
              </a:ext>
            </a:extLst>
          </p:cNvPr>
          <p:cNvSpPr>
            <a:spLocks noGrp="1"/>
          </p:cNvSpPr>
          <p:nvPr>
            <p:ph type="title"/>
          </p:nvPr>
        </p:nvSpPr>
        <p:spPr>
          <a:xfrm>
            <a:off x="629841" y="273929"/>
            <a:ext cx="7886700" cy="994479"/>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20CC756-D01A-40CB-A24D-A62CFC70F69D}"/>
              </a:ext>
            </a:extLst>
          </p:cNvPr>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32BF428C-C812-4A18-AE85-EA5DE7EC17E4}"/>
              </a:ext>
            </a:extLst>
          </p:cNvPr>
          <p:cNvSpPr>
            <a:spLocks noGrp="1"/>
          </p:cNvSpPr>
          <p:nvPr>
            <p:ph sz="half" idx="2"/>
          </p:nvPr>
        </p:nvSpPr>
        <p:spPr>
          <a:xfrm>
            <a:off x="629842" y="1879386"/>
            <a:ext cx="3868340" cy="276429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268551CD-B68A-49EA-8063-B5F7BA8D54A5}"/>
              </a:ext>
            </a:extLst>
          </p:cNvPr>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8BB9EDC9-FFD5-4738-B8AD-E875E0218A84}"/>
              </a:ext>
            </a:extLst>
          </p:cNvPr>
          <p:cNvSpPr>
            <a:spLocks noGrp="1"/>
          </p:cNvSpPr>
          <p:nvPr>
            <p:ph sz="quarter" idx="4"/>
          </p:nvPr>
        </p:nvSpPr>
        <p:spPr>
          <a:xfrm>
            <a:off x="4629150" y="1879386"/>
            <a:ext cx="3887391" cy="276429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8D1C2652-C724-4474-8A45-E44AA22661E8}"/>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8" name="页脚占位符 7">
            <a:extLst>
              <a:ext uri="{FF2B5EF4-FFF2-40B4-BE49-F238E27FC236}">
                <a16:creationId xmlns:a16="http://schemas.microsoft.com/office/drawing/2014/main" xmlns="" id="{9A3AECC1-2A53-40E2-88E7-1134CB2ED09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0229DA8-3B38-4AB8-A030-787C0C5259E0}"/>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
        <p:nvSpPr>
          <p:cNvPr id="11" name="TextBox 10"/>
          <p:cNvSpPr txBox="1"/>
          <p:nvPr userDrawn="1"/>
        </p:nvSpPr>
        <p:spPr>
          <a:xfrm>
            <a:off x="1060664" y="5057402"/>
            <a:ext cx="1080119" cy="118430"/>
          </a:xfrm>
          <a:prstGeom prst="rect">
            <a:avLst/>
          </a:prstGeom>
          <a:noFill/>
        </p:spPr>
        <p:txBody>
          <a:bodyPr wrap="square" rtlCol="0">
            <a:spAutoFit/>
          </a:bodyPr>
          <a:lstStyle/>
          <a:p>
            <a:pPr marL="0" marR="0" lvl="0" indent="0" defTabSz="685800" eaLnBrk="1" fontAlgn="auto" latinLnBrk="0" hangingPunct="1">
              <a:lnSpc>
                <a:spcPct val="2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black"/>
                </a:solidFill>
                <a:effectLst/>
                <a:uLnTx/>
                <a:uFillTx/>
                <a:hlinkClick r:id="rId2"/>
              </a:rPr>
              <a:t>行业</a:t>
            </a: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en-US" altLang="zh-CN" sz="100" b="0" i="0" u="none" strike="noStrike" kern="0" cap="none" spc="0" normalizeH="0" baseline="0" noProof="0" dirty="0">
                <a:ln>
                  <a:noFill/>
                </a:ln>
                <a:solidFill>
                  <a:prstClr val="black"/>
                </a:solidFill>
                <a:effectLst/>
                <a:uLnTx/>
                <a:uFillTx/>
              </a:rPr>
              <a:t>http://www.1ppt.com/hangye/</a:t>
            </a:r>
          </a:p>
        </p:txBody>
      </p:sp>
    </p:spTree>
    <p:extLst>
      <p:ext uri="{BB962C8B-B14F-4D97-AF65-F5344CB8AC3E}">
        <p14:creationId xmlns:p14="http://schemas.microsoft.com/office/powerpoint/2010/main" xmlns="" val="1655742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30704454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49649B-E6D0-4216-8F4F-88433555B2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7550DCC-6129-4E0B-9E8E-475F57FE58D0}"/>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4" name="页脚占位符 3">
            <a:extLst>
              <a:ext uri="{FF2B5EF4-FFF2-40B4-BE49-F238E27FC236}">
                <a16:creationId xmlns:a16="http://schemas.microsoft.com/office/drawing/2014/main" xmlns="" id="{690E29AE-95D9-4FB2-A628-D41367ACE6D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EB79B29F-61B7-4EF0-A7EA-320C48613A3E}"/>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40830043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4DDC77F-177D-4010-9AD0-8D26D97675EE}"/>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3" name="页脚占位符 2">
            <a:extLst>
              <a:ext uri="{FF2B5EF4-FFF2-40B4-BE49-F238E27FC236}">
                <a16:creationId xmlns:a16="http://schemas.microsoft.com/office/drawing/2014/main" xmlns="" id="{65B6BF2E-CDB7-47DC-B3BE-A975725F39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191297B0-2035-4D91-B441-264EB4176F02}"/>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6024030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4C9CBA-87AC-48F1-9EEB-9C505E41C823}"/>
              </a:ext>
            </a:extLst>
          </p:cNvPr>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1035904-D2C1-47A9-9A77-70F46C168756}"/>
              </a:ext>
            </a:extLst>
          </p:cNvPr>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5E1E35B9-A244-4859-841D-63D022264C78}"/>
              </a:ext>
            </a:extLst>
          </p:cNvPr>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F8BDBDBA-683A-4BFE-8404-84DAE687546D}"/>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6" name="页脚占位符 5">
            <a:extLst>
              <a:ext uri="{FF2B5EF4-FFF2-40B4-BE49-F238E27FC236}">
                <a16:creationId xmlns:a16="http://schemas.microsoft.com/office/drawing/2014/main" xmlns="" id="{9BA843A0-DE7C-49A2-89CA-076303ACF48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7107FD5-278B-4B78-8F60-7DDCD2C61666}"/>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29921657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A0B05AE-6FB6-430D-BA79-826CAAD38FA7}"/>
              </a:ext>
            </a:extLst>
          </p:cNvPr>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F5347B6-5D60-4AFD-84C7-6FAFD494BDF9}"/>
              </a:ext>
            </a:extLst>
          </p:cNvPr>
          <p:cNvSpPr>
            <a:spLocks noGrp="1"/>
          </p:cNvSpPr>
          <p:nvPr>
            <p:ph type="pic" idx="1"/>
          </p:nvPr>
        </p:nvSpPr>
        <p:spPr>
          <a:xfrm>
            <a:off x="3887391" y="740798"/>
            <a:ext cx="4629150" cy="365634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xmlns="" id="{8EEBC913-4D87-4A5F-8411-1A2EC046495F}"/>
              </a:ext>
            </a:extLst>
          </p:cNvPr>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715E542-394C-4279-9232-43716322BD8B}"/>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6" name="页脚占位符 5">
            <a:extLst>
              <a:ext uri="{FF2B5EF4-FFF2-40B4-BE49-F238E27FC236}">
                <a16:creationId xmlns:a16="http://schemas.microsoft.com/office/drawing/2014/main" xmlns="" id="{365C6B6C-85B5-4959-A240-454BE249BC1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2C66A45-26DB-435B-B6D5-BC7419F45996}"/>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21446954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3EA20BB-AF9E-413F-B7BB-CB1ABF170BF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52EBF33-7F6D-4364-9FF5-8D1FA418F3D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CB22411-C3E6-4BB1-913E-5FA96C7906F7}"/>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5" name="页脚占位符 4">
            <a:extLst>
              <a:ext uri="{FF2B5EF4-FFF2-40B4-BE49-F238E27FC236}">
                <a16:creationId xmlns:a16="http://schemas.microsoft.com/office/drawing/2014/main" xmlns="" id="{C12EF08C-F7FC-4E93-BBB3-BBF77775A2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91A9296-29B6-44D5-A283-5BC5881A77BD}"/>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365295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ADD7B14-66EF-485E-934B-C1CE5BE19EDE}"/>
              </a:ext>
            </a:extLst>
          </p:cNvPr>
          <p:cNvSpPr>
            <a:spLocks noGrp="1"/>
          </p:cNvSpPr>
          <p:nvPr>
            <p:ph type="title" orient="vert"/>
          </p:nvPr>
        </p:nvSpPr>
        <p:spPr>
          <a:xfrm>
            <a:off x="6543675" y="273928"/>
            <a:ext cx="1971675" cy="4360224"/>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86F56A9-557F-4DAF-8565-96B8901F7F5F}"/>
              </a:ext>
            </a:extLst>
          </p:cNvPr>
          <p:cNvSpPr>
            <a:spLocks noGrp="1"/>
          </p:cNvSpPr>
          <p:nvPr>
            <p:ph type="body" orient="vert" idx="1"/>
          </p:nvPr>
        </p:nvSpPr>
        <p:spPr>
          <a:xfrm>
            <a:off x="628650" y="273928"/>
            <a:ext cx="5800725" cy="436022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85044E0-6278-466F-862A-0A5A13324966}"/>
              </a:ext>
            </a:extLst>
          </p:cNvPr>
          <p:cNvSpPr>
            <a:spLocks noGrp="1"/>
          </p:cNvSpPr>
          <p:nvPr>
            <p:ph type="dt" sz="half" idx="10"/>
          </p:nvPr>
        </p:nvSpPr>
        <p:spPr/>
        <p:txBody>
          <a:bodyPr/>
          <a:lstStyle/>
          <a:p>
            <a:fld id="{90C8BA8D-1770-48CE-A5A6-C27BAA0FF439}" type="datetimeFigureOut">
              <a:rPr lang="zh-CN" altLang="en-US" smtClean="0"/>
              <a:pPr/>
              <a:t>2023/3/1</a:t>
            </a:fld>
            <a:endParaRPr lang="zh-CN" altLang="en-US"/>
          </a:p>
        </p:txBody>
      </p:sp>
      <p:sp>
        <p:nvSpPr>
          <p:cNvPr id="5" name="页脚占位符 4">
            <a:extLst>
              <a:ext uri="{FF2B5EF4-FFF2-40B4-BE49-F238E27FC236}">
                <a16:creationId xmlns:a16="http://schemas.microsoft.com/office/drawing/2014/main" xmlns="" id="{DE3D2EC9-8DA1-45EC-9450-AA509D1995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BF4C100-F355-4ED2-95BA-F4103C8972BE}"/>
              </a:ext>
            </a:extLst>
          </p:cNvPr>
          <p:cNvSpPr>
            <a:spLocks noGrp="1"/>
          </p:cNvSpPr>
          <p:nvPr>
            <p:ph type="sldNum" sz="quarter" idx="12"/>
          </p:nvPr>
        </p:nvSpPr>
        <p:spPr/>
        <p:txBody>
          <a:body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3207923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366101273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358133138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1106272994"/>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137097539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C82B4B2-DDA9-4394-A6AD-947A4CE2D7F7}" type="slidenum">
              <a:rPr lang="zh-CN" altLang="en-US" smtClean="0"/>
              <a:pPr/>
              <a:t>‹#›</a:t>
            </a:fld>
            <a:endParaRPr lang="zh-CN" altLang="en-US"/>
          </a:p>
        </p:txBody>
      </p:sp>
      <p:sp>
        <p:nvSpPr>
          <p:cNvPr id="9" name="矩形 8"/>
          <p:cNvSpPr/>
          <p:nvPr userDrawn="1"/>
        </p:nvSpPr>
        <p:spPr>
          <a:xfrm>
            <a:off x="7242386" y="4800846"/>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extLst>
      <p:ext uri="{BB962C8B-B14F-4D97-AF65-F5344CB8AC3E}">
        <p14:creationId xmlns:p14="http://schemas.microsoft.com/office/powerpoint/2010/main" xmlns="" val="1052321783"/>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ED213BF9-2C63-42AA-BA6C-67E1412DA37E}" type="datetimeFigureOut">
              <a:rPr lang="zh-CN" altLang="en-US" smtClean="0"/>
              <a:pPr/>
              <a:t>2023/3/1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115621411"/>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ED213BF9-2C63-42AA-BA6C-67E1412DA37E}" type="datetimeFigureOut">
              <a:rPr lang="zh-CN" altLang="en-US" smtClean="0"/>
              <a:pPr/>
              <a:t>2023/3/1</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C82B4B2-DDA9-4394-A6AD-947A4CE2D7F7}" type="slidenum">
              <a:rPr lang="zh-CN" altLang="en-US" smtClean="0"/>
              <a:pPr/>
              <a:t>‹#›</a:t>
            </a:fld>
            <a:endParaRPr lang="zh-CN" altLang="en-US"/>
          </a:p>
        </p:txBody>
      </p:sp>
    </p:spTree>
    <p:extLst>
      <p:ext uri="{BB962C8B-B14F-4D97-AF65-F5344CB8AC3E}">
        <p14:creationId xmlns:p14="http://schemas.microsoft.com/office/powerpoint/2010/main" xmlns="" val="3757782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30703" y="443049"/>
            <a:ext cx="7882594" cy="476397"/>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idx="1"/>
          </p:nvPr>
        </p:nvSpPr>
        <p:spPr>
          <a:xfrm>
            <a:off x="630703" y="1200521"/>
            <a:ext cx="7882594" cy="3208534"/>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xmlns="" val="31691302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hf sldNum="0" hdr="0" ftr="0" dt="0"/>
  <p:txStyles>
    <p:titleStyle>
      <a:lvl1pPr algn="l" rtl="0" fontAlgn="base">
        <a:spcBef>
          <a:spcPct val="0"/>
        </a:spcBef>
        <a:spcAft>
          <a:spcPct val="0"/>
        </a:spcAft>
        <a:defRPr sz="1799">
          <a:solidFill>
            <a:schemeClr val="accent3"/>
          </a:solidFill>
          <a:latin typeface="+mj-lt"/>
          <a:ea typeface="+mj-ea"/>
          <a:cs typeface="+mj-cs"/>
        </a:defRPr>
      </a:lvl1pPr>
      <a:lvl2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5pPr>
      <a:lvl6pPr marL="342717"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6pPr>
      <a:lvl7pPr marL="685434"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7pPr>
      <a:lvl8pPr marL="1028151"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8pPr>
      <a:lvl9pPr marL="1370868"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9pPr>
    </p:titleStyle>
    <p:bodyStyle>
      <a:lvl1pPr marL="257038" indent="-257038" algn="l" rtl="0" fontAlgn="base">
        <a:spcBef>
          <a:spcPct val="20000"/>
        </a:spcBef>
        <a:spcAft>
          <a:spcPct val="0"/>
        </a:spcAft>
        <a:buChar char="•"/>
        <a:defRPr sz="1499">
          <a:solidFill>
            <a:schemeClr val="accent3"/>
          </a:solidFill>
          <a:latin typeface="+mn-lt"/>
          <a:ea typeface="+mn-ea"/>
          <a:cs typeface="+mn-cs"/>
        </a:defRPr>
      </a:lvl1pPr>
      <a:lvl2pPr marL="556915" indent="-214198" algn="l" rtl="0" eaLnBrk="0" fontAlgn="base" hangingPunct="0">
        <a:spcBef>
          <a:spcPct val="20000"/>
        </a:spcBef>
        <a:spcAft>
          <a:spcPct val="0"/>
        </a:spcAft>
        <a:buChar char="–"/>
        <a:defRPr sz="1499">
          <a:solidFill>
            <a:schemeClr val="accent3"/>
          </a:solidFill>
          <a:latin typeface="+mn-lt"/>
          <a:ea typeface="仿宋_GB2312" pitchFamily="49" charset="-122"/>
        </a:defRPr>
      </a:lvl2pPr>
      <a:lvl3pPr marL="856793" indent="-171359" algn="l" rtl="0" eaLnBrk="0" fontAlgn="base" hangingPunct="0">
        <a:spcBef>
          <a:spcPct val="20000"/>
        </a:spcBef>
        <a:spcAft>
          <a:spcPct val="0"/>
        </a:spcAft>
        <a:buChar char="•"/>
        <a:defRPr sz="1799">
          <a:solidFill>
            <a:schemeClr val="tx1"/>
          </a:solidFill>
          <a:latin typeface="+mn-lt"/>
          <a:ea typeface="宋体" panose="02010600030101010101" pitchFamily="2" charset="-122"/>
        </a:defRPr>
      </a:lvl3pPr>
      <a:lvl4pPr marL="1199510"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4pPr>
      <a:lvl5pPr marL="1542227"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5pPr>
      <a:lvl6pPr marL="1884944"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6pPr>
      <a:lvl7pPr marL="2227661"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7pPr>
      <a:lvl8pPr marL="2570378"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8pPr>
      <a:lvl9pPr marL="2913096"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9pPr>
    </p:bodyStyle>
    <p:otherStyle>
      <a:defPPr>
        <a:defRPr lang="zh-CN"/>
      </a:defPPr>
      <a:lvl1pPr marL="0" algn="l" defTabSz="685434" rtl="0" eaLnBrk="1" latinLnBrk="0" hangingPunct="1">
        <a:defRPr sz="1349" kern="1200">
          <a:solidFill>
            <a:schemeClr val="tx1"/>
          </a:solidFill>
          <a:latin typeface="+mn-lt"/>
          <a:ea typeface="+mn-ea"/>
          <a:cs typeface="+mn-cs"/>
        </a:defRPr>
      </a:lvl1pPr>
      <a:lvl2pPr marL="342717" algn="l" defTabSz="685434" rtl="0" eaLnBrk="1" latinLnBrk="0" hangingPunct="1">
        <a:defRPr sz="1349" kern="1200">
          <a:solidFill>
            <a:schemeClr val="tx1"/>
          </a:solidFill>
          <a:latin typeface="+mn-lt"/>
          <a:ea typeface="+mn-ea"/>
          <a:cs typeface="+mn-cs"/>
        </a:defRPr>
      </a:lvl2pPr>
      <a:lvl3pPr marL="685434" algn="l" defTabSz="685434" rtl="0" eaLnBrk="1" latinLnBrk="0" hangingPunct="1">
        <a:defRPr sz="1349" kern="1200">
          <a:solidFill>
            <a:schemeClr val="tx1"/>
          </a:solidFill>
          <a:latin typeface="+mn-lt"/>
          <a:ea typeface="+mn-ea"/>
          <a:cs typeface="+mn-cs"/>
        </a:defRPr>
      </a:lvl3pPr>
      <a:lvl4pPr marL="1028151" algn="l" defTabSz="685434" rtl="0" eaLnBrk="1" latinLnBrk="0" hangingPunct="1">
        <a:defRPr sz="1349" kern="1200">
          <a:solidFill>
            <a:schemeClr val="tx1"/>
          </a:solidFill>
          <a:latin typeface="+mn-lt"/>
          <a:ea typeface="+mn-ea"/>
          <a:cs typeface="+mn-cs"/>
        </a:defRPr>
      </a:lvl4pPr>
      <a:lvl5pPr marL="1370868" algn="l" defTabSz="685434" rtl="0" eaLnBrk="1" latinLnBrk="0" hangingPunct="1">
        <a:defRPr sz="1349" kern="1200">
          <a:solidFill>
            <a:schemeClr val="tx1"/>
          </a:solidFill>
          <a:latin typeface="+mn-lt"/>
          <a:ea typeface="+mn-ea"/>
          <a:cs typeface="+mn-cs"/>
        </a:defRPr>
      </a:lvl5pPr>
      <a:lvl6pPr marL="1713586" algn="l" defTabSz="685434" rtl="0" eaLnBrk="1" latinLnBrk="0" hangingPunct="1">
        <a:defRPr sz="1349" kern="1200">
          <a:solidFill>
            <a:schemeClr val="tx1"/>
          </a:solidFill>
          <a:latin typeface="+mn-lt"/>
          <a:ea typeface="+mn-ea"/>
          <a:cs typeface="+mn-cs"/>
        </a:defRPr>
      </a:lvl6pPr>
      <a:lvl7pPr marL="2056303" algn="l" defTabSz="685434" rtl="0" eaLnBrk="1" latinLnBrk="0" hangingPunct="1">
        <a:defRPr sz="1349" kern="1200">
          <a:solidFill>
            <a:schemeClr val="tx1"/>
          </a:solidFill>
          <a:latin typeface="+mn-lt"/>
          <a:ea typeface="+mn-ea"/>
          <a:cs typeface="+mn-cs"/>
        </a:defRPr>
      </a:lvl7pPr>
      <a:lvl8pPr marL="2399020" algn="l" defTabSz="685434" rtl="0" eaLnBrk="1" latinLnBrk="0" hangingPunct="1">
        <a:defRPr sz="1349" kern="1200">
          <a:solidFill>
            <a:schemeClr val="tx1"/>
          </a:solidFill>
          <a:latin typeface="+mn-lt"/>
          <a:ea typeface="+mn-ea"/>
          <a:cs typeface="+mn-cs"/>
        </a:defRPr>
      </a:lvl8pPr>
      <a:lvl9pPr marL="2741737" algn="l" defTabSz="685434" rtl="0" eaLnBrk="1" latinLnBrk="0" hangingPunct="1">
        <a:defRPr sz="134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0A07AFA-DEDB-43C5-95E5-76F6E5E1E6D3}"/>
              </a:ext>
            </a:extLst>
          </p:cNvPr>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8ABF792-42FF-4F5F-8506-185B735143F9}"/>
              </a:ext>
            </a:extLst>
          </p:cNvPr>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22FD24C-AFED-4F93-AD9C-0F38B21677ED}"/>
              </a:ext>
            </a:extLst>
          </p:cNvPr>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90C8BA8D-1770-48CE-A5A6-C27BAA0FF439}" type="datetimeFigureOut">
              <a:rPr lang="zh-CN" altLang="en-US" smtClean="0"/>
              <a:pPr/>
              <a:t>2023/3/1</a:t>
            </a:fld>
            <a:endParaRPr lang="zh-CN" altLang="en-US"/>
          </a:p>
        </p:txBody>
      </p:sp>
      <p:sp>
        <p:nvSpPr>
          <p:cNvPr id="5" name="页脚占位符 4">
            <a:extLst>
              <a:ext uri="{FF2B5EF4-FFF2-40B4-BE49-F238E27FC236}">
                <a16:creationId xmlns:a16="http://schemas.microsoft.com/office/drawing/2014/main" xmlns="" id="{FB98083F-837C-474B-A381-3A40FF50074B}"/>
              </a:ext>
            </a:extLst>
          </p:cNvPr>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9D646F5-0C81-4F6D-90AD-4D9F1D5D7100}"/>
              </a:ext>
            </a:extLst>
          </p:cNvPr>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63898834-999F-4C5F-B31D-86C2C3CD3E9A}" type="slidenum">
              <a:rPr lang="zh-CN" altLang="en-US" smtClean="0"/>
              <a:pPr/>
              <a:t>‹#›</a:t>
            </a:fld>
            <a:endParaRPr lang="zh-CN" altLang="en-US"/>
          </a:p>
        </p:txBody>
      </p:sp>
    </p:spTree>
    <p:extLst>
      <p:ext uri="{BB962C8B-B14F-4D97-AF65-F5344CB8AC3E}">
        <p14:creationId xmlns:p14="http://schemas.microsoft.com/office/powerpoint/2010/main" xmlns="" val="32391501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1" y="-99391"/>
            <a:ext cx="9144001" cy="5145088"/>
          </a:xfrm>
          <a:prstGeom prst="rect">
            <a:avLst/>
          </a:prstGeom>
        </p:spPr>
      </p:pic>
      <p:sp>
        <p:nvSpPr>
          <p:cNvPr id="6" name="文本框 5"/>
          <p:cNvSpPr txBox="1"/>
          <p:nvPr/>
        </p:nvSpPr>
        <p:spPr>
          <a:xfrm>
            <a:off x="441959" y="331331"/>
            <a:ext cx="5899205" cy="1446550"/>
          </a:xfrm>
          <a:prstGeom prst="rect">
            <a:avLst/>
          </a:prstGeom>
          <a:noFill/>
        </p:spPr>
        <p:txBody>
          <a:bodyPr wrap="square" rtlCol="0">
            <a:spAutoFit/>
          </a:bodyPr>
          <a:lstStyle/>
          <a:p>
            <a:r>
              <a:rPr lang="en-US" altLang="zh-TW" sz="44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109</a:t>
            </a:r>
            <a:r>
              <a:rPr lang="zh-TW" altLang="en-US" sz="44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年度憲二字第</a:t>
            </a:r>
            <a:r>
              <a:rPr lang="en-US" altLang="zh-TW" sz="44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55</a:t>
            </a:r>
            <a:r>
              <a:rPr lang="zh-TW" altLang="en-US" sz="44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號</a:t>
            </a:r>
            <a:endParaRPr lang="en-US" altLang="zh-TW" sz="44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sz="44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憲法法庭言詞辯論</a:t>
            </a:r>
            <a:endParaRPr lang="zh-CN" altLang="en-US" sz="44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4" name="Rectangle 4"/>
          <p:cNvSpPr txBox="1">
            <a:spLocks noChangeArrowheads="1"/>
          </p:cNvSpPr>
          <p:nvPr/>
        </p:nvSpPr>
        <p:spPr bwMode="auto">
          <a:xfrm>
            <a:off x="257810" y="1862991"/>
            <a:ext cx="10182225" cy="3730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dirty="0">
              <a:ln>
                <a:noFill/>
              </a:ln>
              <a:effectLst>
                <a:outerShdw blurRad="38100" dist="38100" dir="2700000" algn="tl">
                  <a:srgbClr val="000000">
                    <a:alpha val="43137"/>
                  </a:srgbClr>
                </a:outerShdw>
              </a:effectLst>
              <a:uLnTx/>
              <a:uFillTx/>
              <a:latin typeface="標楷體" panose="03000509000000000000" pitchFamily="65" charset="-120"/>
              <a:ea typeface="標楷體" panose="03000509000000000000" pitchFamily="65" charset="-120"/>
            </a:endParaRPr>
          </a:p>
        </p:txBody>
      </p:sp>
      <p:sp>
        <p:nvSpPr>
          <p:cNvPr id="7" name="TextBox 42"/>
          <p:cNvSpPr txBox="1"/>
          <p:nvPr/>
        </p:nvSpPr>
        <p:spPr>
          <a:xfrm>
            <a:off x="441959" y="2378516"/>
            <a:ext cx="1403668" cy="1384995"/>
          </a:xfrm>
          <a:prstGeom prst="rect">
            <a:avLst/>
          </a:prstGeom>
          <a:solidFill>
            <a:srgbClr val="291618"/>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TW" altLang="en-US" sz="2800" b="0" i="0" u="none" strike="noStrike" kern="1200" cap="none" spc="0" normalizeH="0" baseline="0" noProof="0" dirty="0">
                <a:ln>
                  <a:noFill/>
                </a:ln>
                <a:solidFill>
                  <a:schemeClr val="bg1"/>
                </a:solidFill>
                <a:effectLst/>
                <a:uLnTx/>
                <a:uFillTx/>
                <a:latin typeface="標楷體" panose="03000509000000000000" pitchFamily="65" charset="-120"/>
                <a:ea typeface="標楷體" panose="03000509000000000000" pitchFamily="65" charset="-120"/>
              </a:rPr>
              <a:t>聲請人</a:t>
            </a:r>
            <a:endParaRPr kumimoji="0" lang="en-US" altLang="zh-TW" sz="2800" b="0" i="0" u="none" strike="noStrike" kern="1200" cap="none" spc="0" normalizeH="0" baseline="0" noProof="0" dirty="0">
              <a:ln>
                <a:noFill/>
              </a:ln>
              <a:solidFill>
                <a:schemeClr val="bg1"/>
              </a:solidFill>
              <a:effectLst/>
              <a:uLnTx/>
              <a:uFillTx/>
              <a:latin typeface="標楷體" panose="03000509000000000000" pitchFamily="65" charset="-120"/>
              <a:ea typeface="標楷體" panose="03000509000000000000" pitchFamily="65" charset="-12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TW" altLang="en-US" sz="2800" b="0" i="0" u="none" strike="noStrike" kern="1200" cap="none" spc="0" normalizeH="0" baseline="0" noProof="0" dirty="0">
                <a:ln>
                  <a:noFill/>
                </a:ln>
                <a:solidFill>
                  <a:schemeClr val="bg1"/>
                </a:solidFill>
                <a:effectLst/>
                <a:uLnTx/>
                <a:uFillTx/>
                <a:latin typeface="標楷體" panose="03000509000000000000" pitchFamily="65" charset="-120"/>
                <a:ea typeface="標楷體" panose="03000509000000000000" pitchFamily="65" charset="-120"/>
              </a:rPr>
              <a:t> </a:t>
            </a:r>
            <a:endParaRPr kumimoji="0" lang="en-US" altLang="zh-TW" sz="2800" b="0" i="0" u="none" strike="noStrike" kern="1200" cap="none" spc="0" normalizeH="0" baseline="0" noProof="0" dirty="0">
              <a:ln>
                <a:noFill/>
              </a:ln>
              <a:solidFill>
                <a:schemeClr val="bg1"/>
              </a:solidFill>
              <a:effectLst/>
              <a:uLnTx/>
              <a:uFillTx/>
              <a:latin typeface="標楷體" panose="03000509000000000000" pitchFamily="65" charset="-120"/>
              <a:ea typeface="標楷體" panose="03000509000000000000" pitchFamily="65" charset="-12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TW" altLang="en-US" sz="2800" b="0" i="0" u="none" strike="noStrike" kern="1200" cap="none" spc="0" normalizeH="0" baseline="0" noProof="0" dirty="0">
                <a:ln>
                  <a:noFill/>
                </a:ln>
                <a:solidFill>
                  <a:schemeClr val="bg1"/>
                </a:solidFill>
                <a:effectLst/>
                <a:uLnTx/>
                <a:uFillTx/>
                <a:latin typeface="標楷體" panose="03000509000000000000" pitchFamily="65" charset="-120"/>
                <a:ea typeface="標楷體" panose="03000509000000000000" pitchFamily="65" charset="-120"/>
              </a:rPr>
              <a:t>盧映潔</a:t>
            </a:r>
            <a:endParaRPr kumimoji="0" lang="zh-CN" altLang="en-US" sz="2800" b="0" i="0" u="none" strike="noStrike" kern="1200" cap="none" spc="0" normalizeH="0" baseline="0" noProof="0" dirty="0">
              <a:ln>
                <a:noFill/>
              </a:ln>
              <a:solidFill>
                <a:schemeClr val="bg1"/>
              </a:solidFill>
              <a:effectLst/>
              <a:uLnTx/>
              <a:uFillTx/>
              <a:latin typeface="標楷體" panose="03000509000000000000" pitchFamily="65" charset="-120"/>
              <a:ea typeface="標楷體" panose="03000509000000000000" pitchFamily="65" charset="-120"/>
            </a:endParaRPr>
          </a:p>
        </p:txBody>
      </p:sp>
      <p:sp>
        <p:nvSpPr>
          <p:cNvPr id="8" name="TextBox 43"/>
          <p:cNvSpPr txBox="1"/>
          <p:nvPr/>
        </p:nvSpPr>
        <p:spPr>
          <a:xfrm>
            <a:off x="2287588" y="2378516"/>
            <a:ext cx="2020251" cy="1985159"/>
          </a:xfrm>
          <a:prstGeom prst="rect">
            <a:avLst/>
          </a:prstGeom>
          <a:solidFill>
            <a:srgbClr val="291618"/>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TW" altLang="en-US" sz="2800" dirty="0">
                <a:solidFill>
                  <a:schemeClr val="bg1"/>
                </a:solidFill>
                <a:latin typeface="標楷體" panose="03000509000000000000" pitchFamily="65" charset="-120"/>
                <a:ea typeface="標楷體" panose="03000509000000000000" pitchFamily="65" charset="-120"/>
              </a:rPr>
              <a:t>訴訟代理人</a:t>
            </a:r>
            <a:endParaRPr lang="en-US" altLang="zh-TW" sz="2800" dirty="0">
              <a:solidFill>
                <a:schemeClr val="bg1"/>
              </a:solidFill>
              <a:latin typeface="標楷體" panose="03000509000000000000" pitchFamily="65" charset="-120"/>
              <a:ea typeface="標楷體" panose="03000509000000000000" pitchFamily="65" charset="-12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TW" sz="2800" dirty="0">
              <a:solidFill>
                <a:schemeClr val="bg1"/>
              </a:solidFill>
              <a:latin typeface="標楷體" panose="03000509000000000000" pitchFamily="65" charset="-120"/>
              <a:ea typeface="標楷體" panose="03000509000000000000" pitchFamily="65" charset="-120"/>
            </a:endParaRPr>
          </a:p>
          <a:p>
            <a:pPr lvl="0" algn="ctr" defTabSz="914400" fontAlgn="base">
              <a:spcBef>
                <a:spcPct val="0"/>
              </a:spcBef>
              <a:spcAft>
                <a:spcPct val="0"/>
              </a:spcAft>
              <a:defRPr/>
            </a:pPr>
            <a:r>
              <a:rPr lang="zh-TW" altLang="en-US" sz="2800" dirty="0">
                <a:solidFill>
                  <a:schemeClr val="bg1"/>
                </a:solidFill>
                <a:latin typeface="標楷體" panose="03000509000000000000" pitchFamily="65" charset="-120"/>
                <a:ea typeface="標楷體" panose="03000509000000000000" pitchFamily="65" charset="-120"/>
              </a:rPr>
              <a:t>陳偉仁律師</a:t>
            </a:r>
            <a:endParaRPr lang="en-US" altLang="zh-TW" sz="2800" dirty="0">
              <a:solidFill>
                <a:schemeClr val="bg1"/>
              </a:solidFill>
              <a:latin typeface="標楷體" panose="03000509000000000000" pitchFamily="65" charset="-120"/>
              <a:ea typeface="標楷體" panose="03000509000000000000" pitchFamily="65" charset="-120"/>
            </a:endParaRPr>
          </a:p>
          <a:p>
            <a:pPr lvl="0" algn="ctr" defTabSz="914400" fontAlgn="base">
              <a:spcBef>
                <a:spcPct val="0"/>
              </a:spcBef>
              <a:spcAft>
                <a:spcPct val="0"/>
              </a:spcAft>
              <a:defRPr/>
            </a:pPr>
            <a:r>
              <a:rPr lang="zh-TW" altLang="en-US" sz="2800" dirty="0">
                <a:solidFill>
                  <a:schemeClr val="bg1"/>
                </a:solidFill>
                <a:latin typeface="標楷體" panose="03000509000000000000" pitchFamily="65" charset="-120"/>
                <a:ea typeface="標楷體" panose="03000509000000000000" pitchFamily="65" charset="-120"/>
              </a:rPr>
              <a:t>李鳳翔律師</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0" dirty="0">
              <a:ln>
                <a:noFill/>
              </a:ln>
              <a:solidFill>
                <a:schemeClr val="bg1"/>
              </a:solidFill>
              <a:effectLst/>
              <a:uLnTx/>
              <a:uFillTx/>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xmlns="" val="662306728"/>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par>
                          <p:cTn id="11" fill="hold">
                            <p:stCondLst>
                              <p:cond delay="2900"/>
                            </p:stCondLst>
                            <p:childTnLst>
                              <p:par>
                                <p:cTn id="12" presetID="16" presetClass="entr" presetSubtype="21" fill="hold" grpId="0" nodeType="afterEffect" nodePh="1">
                                  <p:stCondLst>
                                    <p:cond delay="0"/>
                                  </p:stCondLst>
                                  <p:endCondLst>
                                    <p:cond evt="begin" delay="0">
                                      <p:tn val="12"/>
                                    </p:cond>
                                  </p:end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p:stCondLst>
                              <p:cond delay="34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7" grpId="0" bldLvl="0" animBg="1"/>
      <p:bldP spid="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31245" y="1487169"/>
            <a:ext cx="2533036" cy="2533036"/>
          </a:xfrm>
          <a:prstGeom prst="ellips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9" name="矩形 8"/>
          <p:cNvSpPr/>
          <p:nvPr/>
        </p:nvSpPr>
        <p:spPr>
          <a:xfrm>
            <a:off x="198244" y="794"/>
            <a:ext cx="624716" cy="67437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11" name="文本框 10"/>
          <p:cNvSpPr txBox="1"/>
          <p:nvPr/>
        </p:nvSpPr>
        <p:spPr>
          <a:xfrm>
            <a:off x="896328" y="23158"/>
            <a:ext cx="8677398" cy="954107"/>
          </a:xfrm>
          <a:prstGeom prst="rect">
            <a:avLst/>
          </a:prstGeom>
          <a:noFill/>
        </p:spPr>
        <p:txBody>
          <a:bodyPr wrap="square" rtlCol="0">
            <a:spAutoFit/>
          </a:bodyPr>
          <a:lstStyle/>
          <a:p>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對於所指摘傳述之內容明知其不實</a:t>
            </a:r>
            <a:endPar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a:p>
            <a:pPr algn="ct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始能以刑法第</a:t>
            </a:r>
            <a:r>
              <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310</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條予以處罰之理由</a:t>
            </a:r>
            <a:endParaRPr lang="zh-CN"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22" name="文本框 21"/>
          <p:cNvSpPr txBox="1"/>
          <p:nvPr/>
        </p:nvSpPr>
        <p:spPr>
          <a:xfrm>
            <a:off x="2637649" y="963949"/>
            <a:ext cx="6631177" cy="523220"/>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TW" altLang="en-US" sz="2800" dirty="0">
                <a:solidFill>
                  <a:srgbClr val="93571B"/>
                </a:solidFill>
                <a:effectLst/>
                <a:latin typeface="標楷體" panose="03000509000000000000" pitchFamily="65" charset="-120"/>
                <a:ea typeface="標楷體" panose="03000509000000000000" pitchFamily="65" charset="-120"/>
                <a:cs typeface="+mn-ea"/>
                <a:sym typeface="+mn-lt"/>
              </a:rPr>
              <a:t>「真正惡意」原則</a:t>
            </a:r>
            <a:r>
              <a:rPr lang="zh-TW" altLang="en-US" sz="2800" dirty="0" smtClean="0">
                <a:solidFill>
                  <a:srgbClr val="93571B"/>
                </a:solidFill>
                <a:effectLst/>
                <a:latin typeface="標楷體" panose="03000509000000000000" pitchFamily="65" charset="-120"/>
                <a:ea typeface="標楷體" panose="03000509000000000000" pitchFamily="65" charset="-120"/>
                <a:cs typeface="+mn-ea"/>
                <a:sym typeface="+mn-lt"/>
              </a:rPr>
              <a:t>應適用於</a:t>
            </a:r>
            <a:r>
              <a:rPr lang="zh-TW" altLang="en-US" sz="2800" dirty="0">
                <a:solidFill>
                  <a:srgbClr val="93571B"/>
                </a:solidFill>
                <a:effectLst/>
                <a:latin typeface="標楷體" panose="03000509000000000000" pitchFamily="65" charset="-120"/>
                <a:ea typeface="標楷體" panose="03000509000000000000" pitchFamily="65" charset="-120"/>
                <a:cs typeface="+mn-ea"/>
                <a:sym typeface="+mn-lt"/>
              </a:rPr>
              <a:t>民事案件</a:t>
            </a:r>
            <a:endParaRPr lang="zh-CN" altLang="en-US" sz="2800" dirty="0">
              <a:solidFill>
                <a:srgbClr val="93571B"/>
              </a:solidFill>
              <a:effectLst/>
              <a:latin typeface="標楷體" panose="03000509000000000000" pitchFamily="65" charset="-120"/>
              <a:ea typeface="標楷體" panose="03000509000000000000" pitchFamily="65" charset="-120"/>
              <a:cs typeface="+mn-ea"/>
              <a:sym typeface="+mn-lt"/>
            </a:endParaRPr>
          </a:p>
        </p:txBody>
      </p:sp>
      <p:sp>
        <p:nvSpPr>
          <p:cNvPr id="23" name="文本框 22"/>
          <p:cNvSpPr txBox="1"/>
          <p:nvPr/>
        </p:nvSpPr>
        <p:spPr>
          <a:xfrm>
            <a:off x="2601494" y="1718928"/>
            <a:ext cx="5975844" cy="2677656"/>
          </a:xfrm>
          <a:prstGeom prst="rect">
            <a:avLst/>
          </a:prstGeom>
          <a:noFill/>
        </p:spPr>
        <p:txBody>
          <a:bodyPr wrap="square" rtlCol="0">
            <a:spAutoFit/>
          </a:bodyPr>
          <a:lstStyle/>
          <a:p>
            <a:pPr algn="just"/>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但是</a:t>
            </a:r>
            <a:r>
              <a:rPr lang="zh-TW" altLang="en-US" sz="2800"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「真正惡意」原則</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，依專家鑑定人許家馨研究員的意見書，其實是來自於美國聯邦最高法院在 </a:t>
            </a:r>
            <a:r>
              <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Gertz </a:t>
            </a:r>
            <a:r>
              <a:rPr lang="en-US" altLang="zh-TW" sz="2800" dirty="0" err="1">
                <a:solidFill>
                  <a:schemeClr val="tx1">
                    <a:lumMod val="75000"/>
                    <a:lumOff val="25000"/>
                  </a:schemeClr>
                </a:solidFill>
                <a:latin typeface="標楷體" panose="03000509000000000000" pitchFamily="65" charset="-120"/>
                <a:ea typeface="標楷體" panose="03000509000000000000" pitchFamily="65" charset="-120"/>
                <a:cs typeface="+mn-ea"/>
                <a:sym typeface="+mn-lt"/>
              </a:rPr>
              <a:t>v.Robert</a:t>
            </a:r>
            <a:r>
              <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 Welch</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案，該案認為基於言論自由保障，將</a:t>
            </a:r>
            <a:r>
              <a:rPr lang="zh-TW" altLang="en-US" sz="2800"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民事懲罰性損害賠償</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限縮於被告具備「真正</a:t>
            </a:r>
            <a:r>
              <a:rPr lang="zh-TW" altLang="en-US" sz="2800" dirty="0" smtClean="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惡意」的</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情況。</a:t>
            </a:r>
            <a:endParaRPr lang="zh-CN"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pic>
        <p:nvPicPr>
          <p:cNvPr id="3" name="图片 2">
            <a:extLst>
              <a:ext uri="{FF2B5EF4-FFF2-40B4-BE49-F238E27FC236}">
                <a16:creationId xmlns:a16="http://schemas.microsoft.com/office/drawing/2014/main" xmlns="" id="{50A5BFCB-5D2E-49D1-AA04-DC8B49128A58}"/>
              </a:ext>
            </a:extLst>
          </p:cNvPr>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219073" y="1609106"/>
            <a:ext cx="2165393" cy="2191955"/>
          </a:xfrm>
          <a:prstGeom prst="ellipse">
            <a:avLst/>
          </a:prstGeom>
        </p:spPr>
      </p:pic>
      <p:pic>
        <p:nvPicPr>
          <p:cNvPr id="5" name="圖片 4">
            <a:extLst>
              <a:ext uri="{FF2B5EF4-FFF2-40B4-BE49-F238E27FC236}">
                <a16:creationId xmlns:a16="http://schemas.microsoft.com/office/drawing/2014/main" xmlns="" id="{33878B35-B8BF-087A-9415-0EA10C3220B5}"/>
              </a:ext>
            </a:extLst>
          </p:cNvPr>
          <p:cNvPicPr>
            <a:picLocks noChangeAspect="1"/>
          </p:cNvPicPr>
          <p:nvPr/>
        </p:nvPicPr>
        <p:blipFill>
          <a:blip r:embed="rId3" cstate="print"/>
          <a:stretch>
            <a:fillRect/>
          </a:stretch>
        </p:blipFill>
        <p:spPr>
          <a:xfrm>
            <a:off x="8577338" y="4520007"/>
            <a:ext cx="562211" cy="611818"/>
          </a:xfrm>
          <a:prstGeom prst="rect">
            <a:avLst/>
          </a:prstGeom>
        </p:spPr>
      </p:pic>
    </p:spTree>
    <p:extLst>
      <p:ext uri="{BB962C8B-B14F-4D97-AF65-F5344CB8AC3E}">
        <p14:creationId xmlns:p14="http://schemas.microsoft.com/office/powerpoint/2010/main" xmlns="" val="4235291967"/>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randombar(horizontal)">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9" grpId="0" animBg="1"/>
      <p:bldP spid="1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31245" y="1487169"/>
            <a:ext cx="2533036" cy="2533036"/>
          </a:xfrm>
          <a:prstGeom prst="ellips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9" name="矩形 8"/>
          <p:cNvSpPr/>
          <p:nvPr/>
        </p:nvSpPr>
        <p:spPr>
          <a:xfrm>
            <a:off x="198244" y="794"/>
            <a:ext cx="624716" cy="67437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11" name="文本框 10"/>
          <p:cNvSpPr txBox="1"/>
          <p:nvPr/>
        </p:nvSpPr>
        <p:spPr>
          <a:xfrm>
            <a:off x="896328" y="23158"/>
            <a:ext cx="8677398" cy="954107"/>
          </a:xfrm>
          <a:prstGeom prst="rect">
            <a:avLst/>
          </a:prstGeom>
          <a:noFill/>
        </p:spPr>
        <p:txBody>
          <a:bodyPr wrap="square" rtlCol="0">
            <a:spAutoFit/>
          </a:bodyPr>
          <a:lstStyle/>
          <a:p>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對於所指摘傳述之內容明知其不實</a:t>
            </a:r>
            <a:endPar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a:p>
            <a:pPr algn="ct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始能以刑法第</a:t>
            </a:r>
            <a:r>
              <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310</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條予以處罰之理由</a:t>
            </a:r>
            <a:endParaRPr lang="zh-CN"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cxnSp>
        <p:nvCxnSpPr>
          <p:cNvPr id="21" name="直接连接符 20"/>
          <p:cNvCxnSpPr/>
          <p:nvPr/>
        </p:nvCxnSpPr>
        <p:spPr>
          <a:xfrm>
            <a:off x="3881405" y="1612699"/>
            <a:ext cx="198875" cy="0"/>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193215" y="1612699"/>
            <a:ext cx="198875" cy="0"/>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2165804" y="1053775"/>
            <a:ext cx="6728289" cy="523220"/>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TW" altLang="en-US" sz="2800" dirty="0">
                <a:solidFill>
                  <a:srgbClr val="93571B"/>
                </a:solidFill>
                <a:effectLst/>
                <a:latin typeface="標楷體" panose="03000509000000000000" pitchFamily="65" charset="-120"/>
                <a:ea typeface="標楷體" panose="03000509000000000000" pitchFamily="65" charset="-120"/>
                <a:cs typeface="+mn-ea"/>
                <a:sym typeface="+mn-lt"/>
              </a:rPr>
              <a:t>誹謗罪應再限縮於行為人具備「直接故意」</a:t>
            </a:r>
            <a:endParaRPr lang="zh-CN" altLang="en-US" sz="2800" dirty="0">
              <a:solidFill>
                <a:srgbClr val="93571B"/>
              </a:solidFill>
              <a:effectLst/>
              <a:latin typeface="標楷體" panose="03000509000000000000" pitchFamily="65" charset="-120"/>
              <a:ea typeface="標楷體" panose="03000509000000000000" pitchFamily="65" charset="-120"/>
              <a:cs typeface="+mn-ea"/>
              <a:sym typeface="+mn-lt"/>
            </a:endParaRPr>
          </a:p>
        </p:txBody>
      </p:sp>
      <p:sp>
        <p:nvSpPr>
          <p:cNvPr id="29" name="文本框 28"/>
          <p:cNvSpPr txBox="1"/>
          <p:nvPr/>
        </p:nvSpPr>
        <p:spPr>
          <a:xfrm>
            <a:off x="2701993" y="1840645"/>
            <a:ext cx="6222934" cy="2839239"/>
          </a:xfrm>
          <a:prstGeom prst="rect">
            <a:avLst/>
          </a:prstGeom>
          <a:noFill/>
        </p:spPr>
        <p:txBody>
          <a:bodyPr wrap="square" rtlCol="0">
            <a:spAutoFit/>
          </a:bodyPr>
          <a:lstStyle/>
          <a:p>
            <a:pPr algn="just"/>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誹謗罪為故意犯罪，</a:t>
            </a:r>
            <a:r>
              <a:rPr lang="zh-TW" altLang="en-US" sz="2800"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若是採取高度輕率</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的判斷，將</a:t>
            </a:r>
            <a:r>
              <a:rPr lang="zh-TW" altLang="en-US" sz="2800"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使過失的情形與故意犯罪加以混淆</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。因此，誹謗罪應再限縮於行為人具備「直接故意」，亦即行為人對於所指摘</a:t>
            </a:r>
            <a:r>
              <a:rPr lang="zh-TW" altLang="en-US" sz="2800" dirty="0" smtClean="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傳述內容明知不</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實之情形，始有誹謗罪之</a:t>
            </a:r>
            <a:r>
              <a:rPr lang="zh-TW" altLang="en-US" sz="2800" dirty="0" smtClean="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適用。</a:t>
            </a:r>
            <a:endPar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a:p>
            <a:pPr algn="just"/>
            <a:endParaRPr lang="zh-CN" altLang="en-US" sz="105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pic>
        <p:nvPicPr>
          <p:cNvPr id="3" name="图片 2">
            <a:extLst>
              <a:ext uri="{FF2B5EF4-FFF2-40B4-BE49-F238E27FC236}">
                <a16:creationId xmlns:a16="http://schemas.microsoft.com/office/drawing/2014/main" xmlns="" id="{50A5BFCB-5D2E-49D1-AA04-DC8B49128A58}"/>
              </a:ext>
            </a:extLst>
          </p:cNvPr>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219073" y="1609106"/>
            <a:ext cx="2165393" cy="2191955"/>
          </a:xfrm>
          <a:prstGeom prst="ellipse">
            <a:avLst/>
          </a:prstGeom>
        </p:spPr>
      </p:pic>
    </p:spTree>
    <p:extLst>
      <p:ext uri="{BB962C8B-B14F-4D97-AF65-F5344CB8AC3E}">
        <p14:creationId xmlns:p14="http://schemas.microsoft.com/office/powerpoint/2010/main" xmlns="" val="3178669745"/>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par>
                                <p:cTn id="17" presetID="14" presetClass="entr" presetSubtype="1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randombar(horizontal)">
                                      <p:cBhvr>
                                        <p:cTn id="22" dur="500"/>
                                        <p:tgtEl>
                                          <p:spTgt spid="2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9" grpId="0" animBg="1"/>
      <p:bldP spid="11"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a:off x="-1999155" y="2759912"/>
            <a:ext cx="5561912" cy="2384381"/>
          </a:xfrm>
          <a:prstGeom prst="triangle">
            <a:avLst>
              <a:gd name="adj" fmla="val 66054"/>
            </a:avLst>
          </a:pr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9" name="矩形 8"/>
          <p:cNvSpPr/>
          <p:nvPr/>
        </p:nvSpPr>
        <p:spPr>
          <a:xfrm>
            <a:off x="198244" y="794"/>
            <a:ext cx="624716" cy="67437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10" name="矩形 9"/>
          <p:cNvSpPr/>
          <p:nvPr/>
        </p:nvSpPr>
        <p:spPr>
          <a:xfrm>
            <a:off x="308610" y="794"/>
            <a:ext cx="514350" cy="83439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latin typeface="標楷體" panose="03000509000000000000" pitchFamily="65" charset="-120"/>
              <a:ea typeface="標楷體" panose="03000509000000000000" pitchFamily="65" charset="-120"/>
              <a:cs typeface="+mn-ea"/>
              <a:sym typeface="+mn-lt"/>
            </a:endParaRPr>
          </a:p>
        </p:txBody>
      </p:sp>
      <p:sp>
        <p:nvSpPr>
          <p:cNvPr id="11" name="文本框 10"/>
          <p:cNvSpPr txBox="1"/>
          <p:nvPr/>
        </p:nvSpPr>
        <p:spPr>
          <a:xfrm>
            <a:off x="746044" y="100398"/>
            <a:ext cx="7977215" cy="954107"/>
          </a:xfrm>
          <a:prstGeom prst="rect">
            <a:avLst/>
          </a:prstGeom>
          <a:noFill/>
        </p:spPr>
        <p:txBody>
          <a:bodyPr wrap="square" rtlCol="0">
            <a:spAutoFit/>
          </a:bodyPr>
          <a:lstStyle/>
          <a:p>
            <a:pPr algn="ct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建立誹謗罪的適用以及誹謗罪與民事責任乃至於其他手段的區別適用或同時適用之</a:t>
            </a:r>
            <a:r>
              <a:rPr lang="zh-TW" altLang="en-US" sz="2800" dirty="0" smtClean="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模式</a:t>
            </a:r>
            <a:endParaRPr lang="zh-CN"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13" name="文本框 12"/>
          <p:cNvSpPr txBox="1"/>
          <p:nvPr/>
        </p:nvSpPr>
        <p:spPr>
          <a:xfrm>
            <a:off x="2800653" y="1273408"/>
            <a:ext cx="5174988" cy="684803"/>
          </a:xfrm>
          <a:prstGeom prst="rect">
            <a:avLst/>
          </a:prstGeom>
          <a:noFill/>
        </p:spPr>
        <p:txBody>
          <a:bodyPr wrap="square" rtlCol="0">
            <a:spAutoFit/>
          </a:bodyPr>
          <a:lstStyle/>
          <a:p>
            <a:r>
              <a:rPr lang="zh-TW" altLang="en-US" sz="2800" dirty="0" smtClean="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a:t>
            </a:r>
            <a:endPar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a:p>
            <a:pPr algn="just"/>
            <a:endParaRPr lang="zh-CN" altLang="en-US" sz="105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pic>
        <p:nvPicPr>
          <p:cNvPr id="1026" name="Picture 2"/>
          <p:cNvPicPr>
            <a:picLocks noChangeAspect="1" noChangeArrowheads="1"/>
          </p:cNvPicPr>
          <p:nvPr/>
        </p:nvPicPr>
        <p:blipFill>
          <a:blip r:embed="rId2" cstate="print"/>
          <a:srcRect/>
          <a:stretch>
            <a:fillRect/>
          </a:stretch>
        </p:blipFill>
        <p:spPr bwMode="auto">
          <a:xfrm>
            <a:off x="446400" y="979200"/>
            <a:ext cx="8424000" cy="3730200"/>
          </a:xfrm>
          <a:prstGeom prst="rect">
            <a:avLst/>
          </a:prstGeom>
          <a:noFill/>
          <a:ln w="9525">
            <a:noFill/>
            <a:miter lim="800000"/>
            <a:headEnd/>
            <a:tailEnd/>
          </a:ln>
        </p:spPr>
      </p:pic>
    </p:spTree>
    <p:extLst>
      <p:ext uri="{BB962C8B-B14F-4D97-AF65-F5344CB8AC3E}">
        <p14:creationId xmlns:p14="http://schemas.microsoft.com/office/powerpoint/2010/main" xmlns="" val="1821109499"/>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a:off x="-1999155" y="2759912"/>
            <a:ext cx="5561912" cy="2384381"/>
          </a:xfrm>
          <a:prstGeom prst="triangle">
            <a:avLst>
              <a:gd name="adj" fmla="val 66054"/>
            </a:avLst>
          </a:pr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9" name="矩形 8"/>
          <p:cNvSpPr/>
          <p:nvPr/>
        </p:nvSpPr>
        <p:spPr>
          <a:xfrm>
            <a:off x="198244" y="794"/>
            <a:ext cx="624716" cy="67437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10" name="矩形 9"/>
          <p:cNvSpPr/>
          <p:nvPr/>
        </p:nvSpPr>
        <p:spPr>
          <a:xfrm>
            <a:off x="308610" y="794"/>
            <a:ext cx="514350" cy="83439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latin typeface="標楷體" panose="03000509000000000000" pitchFamily="65" charset="-120"/>
              <a:ea typeface="標楷體" panose="03000509000000000000" pitchFamily="65" charset="-120"/>
              <a:cs typeface="+mn-ea"/>
              <a:sym typeface="+mn-lt"/>
            </a:endParaRPr>
          </a:p>
        </p:txBody>
      </p:sp>
      <p:sp>
        <p:nvSpPr>
          <p:cNvPr id="11" name="文本框 10"/>
          <p:cNvSpPr txBox="1"/>
          <p:nvPr/>
        </p:nvSpPr>
        <p:spPr>
          <a:xfrm>
            <a:off x="746044" y="100398"/>
            <a:ext cx="7977215" cy="954107"/>
          </a:xfrm>
          <a:prstGeom prst="rect">
            <a:avLst/>
          </a:prstGeom>
          <a:noFill/>
        </p:spPr>
        <p:txBody>
          <a:bodyPr wrap="square" rtlCol="0">
            <a:spAutoFit/>
          </a:bodyPr>
          <a:lstStyle/>
          <a:p>
            <a:pPr algn="ct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建立誹謗罪的適用以及誹謗罪與民事責任乃至於其他手段的區別適用或同時適用之</a:t>
            </a:r>
            <a:r>
              <a:rPr lang="zh-TW" altLang="en-US" sz="2800" dirty="0" smtClean="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模式</a:t>
            </a:r>
            <a:endParaRPr lang="zh-CN"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13" name="文本框 12"/>
          <p:cNvSpPr txBox="1"/>
          <p:nvPr/>
        </p:nvSpPr>
        <p:spPr>
          <a:xfrm>
            <a:off x="2800653" y="1273408"/>
            <a:ext cx="5174988" cy="684803"/>
          </a:xfrm>
          <a:prstGeom prst="rect">
            <a:avLst/>
          </a:prstGeom>
          <a:noFill/>
        </p:spPr>
        <p:txBody>
          <a:bodyPr wrap="square" rtlCol="0">
            <a:spAutoFit/>
          </a:bodyPr>
          <a:lstStyle/>
          <a:p>
            <a:r>
              <a:rPr lang="zh-TW" altLang="en-US" sz="2800" dirty="0" smtClean="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a:t>
            </a:r>
            <a:endPar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a:p>
            <a:pPr algn="just"/>
            <a:endParaRPr lang="zh-CN" altLang="en-US" sz="105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pic>
        <p:nvPicPr>
          <p:cNvPr id="2050" name="Picture 2"/>
          <p:cNvPicPr>
            <a:picLocks noChangeAspect="1" noChangeArrowheads="1"/>
          </p:cNvPicPr>
          <p:nvPr/>
        </p:nvPicPr>
        <p:blipFill>
          <a:blip r:embed="rId2" cstate="print"/>
          <a:srcRect/>
          <a:stretch>
            <a:fillRect/>
          </a:stretch>
        </p:blipFill>
        <p:spPr bwMode="auto">
          <a:xfrm>
            <a:off x="453600" y="981074"/>
            <a:ext cx="8380800" cy="3756526"/>
          </a:xfrm>
          <a:prstGeom prst="rect">
            <a:avLst/>
          </a:prstGeom>
          <a:noFill/>
          <a:ln w="9525">
            <a:noFill/>
            <a:miter lim="800000"/>
            <a:headEnd/>
            <a:tailEnd/>
          </a:ln>
        </p:spPr>
      </p:pic>
    </p:spTree>
    <p:extLst>
      <p:ext uri="{BB962C8B-B14F-4D97-AF65-F5344CB8AC3E}">
        <p14:creationId xmlns:p14="http://schemas.microsoft.com/office/powerpoint/2010/main" xmlns="" val="1821109499"/>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3787D05B-3269-4059-B76C-BD2F2964EBFE}"/>
              </a:ext>
            </a:extLst>
          </p:cNvPr>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0" y="794"/>
            <a:ext cx="9144000" cy="5143500"/>
          </a:xfrm>
          <a:prstGeom prst="rect">
            <a:avLst/>
          </a:prstGeom>
        </p:spPr>
      </p:pic>
      <p:sp>
        <p:nvSpPr>
          <p:cNvPr id="9" name="文本框 8">
            <a:extLst>
              <a:ext uri="{FF2B5EF4-FFF2-40B4-BE49-F238E27FC236}">
                <a16:creationId xmlns:a16="http://schemas.microsoft.com/office/drawing/2014/main" xmlns="" id="{7201740B-1612-4E12-AE7A-DB7671D6B111}"/>
              </a:ext>
            </a:extLst>
          </p:cNvPr>
          <p:cNvSpPr txBox="1"/>
          <p:nvPr/>
        </p:nvSpPr>
        <p:spPr>
          <a:xfrm>
            <a:off x="7612031" y="3459372"/>
            <a:ext cx="1361271" cy="300082"/>
          </a:xfrm>
          <a:prstGeom prst="rect">
            <a:avLst/>
          </a:prstGeom>
          <a:noFill/>
        </p:spPr>
        <p:txBody>
          <a:bodyPr wrap="none" rtlCol="0">
            <a:spAutoFit/>
          </a:bodyPr>
          <a:lstStyle/>
          <a:p>
            <a:pPr algn="ctr"/>
            <a:r>
              <a:rPr lang="zh-CN" altLang="en-US" dirty="0">
                <a:solidFill>
                  <a:srgbClr val="000000">
                    <a:lumMod val="75000"/>
                    <a:lumOff val="25000"/>
                  </a:srgbClr>
                </a:solidFill>
                <a:latin typeface="標楷體" panose="03000509000000000000" pitchFamily="65" charset="-120"/>
                <a:ea typeface="標楷體" panose="03000509000000000000" pitchFamily="65" charset="-120"/>
                <a:cs typeface="+mn-ea"/>
                <a:sym typeface="+mn-lt"/>
              </a:rPr>
              <a:t>主讲：第一</a:t>
            </a:r>
            <a:r>
              <a:rPr lang="en-US" altLang="zh-CN" dirty="0">
                <a:solidFill>
                  <a:srgbClr val="000000">
                    <a:lumMod val="75000"/>
                    <a:lumOff val="25000"/>
                  </a:srgbClr>
                </a:solidFill>
                <a:latin typeface="標楷體" panose="03000509000000000000" pitchFamily="65" charset="-120"/>
                <a:ea typeface="標楷體" panose="03000509000000000000" pitchFamily="65" charset="-120"/>
                <a:cs typeface="+mn-ea"/>
                <a:sym typeface="+mn-lt"/>
              </a:rPr>
              <a:t>PPT</a:t>
            </a:r>
            <a:endParaRPr lang="zh-CN" altLang="en-US" dirty="0">
              <a:solidFill>
                <a:srgbClr val="000000">
                  <a:lumMod val="75000"/>
                  <a:lumOff val="25000"/>
                </a:srgbClr>
              </a:solidFill>
              <a:latin typeface="標楷體" panose="03000509000000000000" pitchFamily="65" charset="-120"/>
              <a:ea typeface="標楷體" panose="03000509000000000000" pitchFamily="65" charset="-120"/>
              <a:cs typeface="+mn-ea"/>
              <a:sym typeface="+mn-lt"/>
            </a:endParaRPr>
          </a:p>
        </p:txBody>
      </p:sp>
      <p:sp>
        <p:nvSpPr>
          <p:cNvPr id="19" name="任意多边形: 形状 18">
            <a:extLst>
              <a:ext uri="{FF2B5EF4-FFF2-40B4-BE49-F238E27FC236}">
                <a16:creationId xmlns:a16="http://schemas.microsoft.com/office/drawing/2014/main" xmlns="" id="{FB323A7B-E96D-45F7-8262-7719AE241BBE}"/>
              </a:ext>
            </a:extLst>
          </p:cNvPr>
          <p:cNvSpPr/>
          <p:nvPr/>
        </p:nvSpPr>
        <p:spPr>
          <a:xfrm>
            <a:off x="0" y="-5302"/>
            <a:ext cx="9144000" cy="5143500"/>
          </a:xfrm>
          <a:custGeom>
            <a:avLst/>
            <a:gdLst>
              <a:gd name="connsiteX0" fmla="*/ 4524832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4248164 h 6858000"/>
              <a:gd name="connsiteX5" fmla="*/ 75663 w 12192000"/>
              <a:gd name="connsiteY5" fmla="*/ 4395932 h 6858000"/>
              <a:gd name="connsiteX6" fmla="*/ 3056800 w 12192000"/>
              <a:gd name="connsiteY6" fmla="*/ 6065134 h 6858000"/>
              <a:gd name="connsiteX7" fmla="*/ 6447099 w 12192000"/>
              <a:gd name="connsiteY7" fmla="*/ 2875696 h 6858000"/>
              <a:gd name="connsiteX8" fmla="*/ 4526594 w 12192000"/>
              <a:gd name="connsiteY8" fmla="*/ 7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4524832" y="0"/>
                </a:moveTo>
                <a:lnTo>
                  <a:pt x="12192000" y="0"/>
                </a:lnTo>
                <a:lnTo>
                  <a:pt x="12192000" y="6858000"/>
                </a:lnTo>
                <a:lnTo>
                  <a:pt x="0" y="6858000"/>
                </a:lnTo>
                <a:lnTo>
                  <a:pt x="0" y="4248164"/>
                </a:lnTo>
                <a:lnTo>
                  <a:pt x="75663" y="4395932"/>
                </a:lnTo>
                <a:cubicBezTo>
                  <a:pt x="649742" y="5390158"/>
                  <a:pt x="1769421" y="6065134"/>
                  <a:pt x="3056800" y="6065134"/>
                </a:cubicBezTo>
                <a:cubicBezTo>
                  <a:pt x="4929114" y="6065134"/>
                  <a:pt x="6447099" y="4637084"/>
                  <a:pt x="6447099" y="2875696"/>
                </a:cubicBezTo>
                <a:cubicBezTo>
                  <a:pt x="6447099" y="1609541"/>
                  <a:pt x="5662907" y="515815"/>
                  <a:pt x="4526594" y="749"/>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標楷體" panose="03000509000000000000" pitchFamily="65" charset="-120"/>
              <a:ea typeface="標楷體" panose="03000509000000000000" pitchFamily="65" charset="-120"/>
              <a:cs typeface="+mn-ea"/>
              <a:sym typeface="+mn-lt"/>
            </a:endParaRPr>
          </a:p>
        </p:txBody>
      </p:sp>
      <p:sp>
        <p:nvSpPr>
          <p:cNvPr id="17" name="任意多边形: 形状 16">
            <a:extLst>
              <a:ext uri="{FF2B5EF4-FFF2-40B4-BE49-F238E27FC236}">
                <a16:creationId xmlns:a16="http://schemas.microsoft.com/office/drawing/2014/main" xmlns="" id="{C96F7534-E7BF-4350-B5E5-D8E0CC599804}"/>
              </a:ext>
            </a:extLst>
          </p:cNvPr>
          <p:cNvSpPr/>
          <p:nvPr/>
        </p:nvSpPr>
        <p:spPr>
          <a:xfrm>
            <a:off x="0" y="794"/>
            <a:ext cx="5087075" cy="4661705"/>
          </a:xfrm>
          <a:custGeom>
            <a:avLst/>
            <a:gdLst>
              <a:gd name="connsiteX0" fmla="*/ 4813219 w 7297838"/>
              <a:gd name="connsiteY0" fmla="*/ 0 h 7130005"/>
              <a:gd name="connsiteX1" fmla="*/ 5121914 w 7297838"/>
              <a:gd name="connsiteY1" fmla="*/ 0 h 7130005"/>
              <a:gd name="connsiteX2" fmla="*/ 5123909 w 7297838"/>
              <a:gd name="connsiteY2" fmla="*/ 881 h 7130005"/>
              <a:gd name="connsiteX3" fmla="*/ 7297838 w 7297838"/>
              <a:gd name="connsiteY3" fmla="*/ 3380589 h 7130005"/>
              <a:gd name="connsiteX4" fmla="*/ 3460166 w 7297838"/>
              <a:gd name="connsiteY4" fmla="*/ 7130005 h 7130005"/>
              <a:gd name="connsiteX5" fmla="*/ 85648 w 7297838"/>
              <a:gd name="connsiteY5" fmla="*/ 5167737 h 7130005"/>
              <a:gd name="connsiteX6" fmla="*/ 0 w 7297838"/>
              <a:gd name="connsiteY6" fmla="*/ 4994023 h 7130005"/>
              <a:gd name="connsiteX7" fmla="*/ 0 w 7297838"/>
              <a:gd name="connsiteY7" fmla="*/ 4803504 h 7130005"/>
              <a:gd name="connsiteX8" fmla="*/ 80486 w 7297838"/>
              <a:gd name="connsiteY8" fmla="*/ 4970591 h 7130005"/>
              <a:gd name="connsiteX9" fmla="*/ 3251623 w 7297838"/>
              <a:gd name="connsiteY9" fmla="*/ 6858000 h 7130005"/>
              <a:gd name="connsiteX10" fmla="*/ 6858001 w 7297838"/>
              <a:gd name="connsiteY10" fmla="*/ 3251622 h 7130005"/>
              <a:gd name="connsiteX11" fmla="*/ 4815093 w 7297838"/>
              <a:gd name="connsiteY11" fmla="*/ 847 h 713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97838" h="7130005">
                <a:moveTo>
                  <a:pt x="4813219" y="0"/>
                </a:moveTo>
                <a:lnTo>
                  <a:pt x="5121914" y="0"/>
                </a:lnTo>
                <a:lnTo>
                  <a:pt x="5123909" y="881"/>
                </a:lnTo>
                <a:cubicBezTo>
                  <a:pt x="6410166" y="606378"/>
                  <a:pt x="7297838" y="1892132"/>
                  <a:pt x="7297838" y="3380589"/>
                </a:cubicBezTo>
                <a:cubicBezTo>
                  <a:pt x="7297838" y="5451228"/>
                  <a:pt x="5579545" y="7130005"/>
                  <a:pt x="3460166" y="7130005"/>
                </a:cubicBezTo>
                <a:cubicBezTo>
                  <a:pt x="2002910" y="7130005"/>
                  <a:pt x="735481" y="6336521"/>
                  <a:pt x="85648" y="5167737"/>
                </a:cubicBezTo>
                <a:lnTo>
                  <a:pt x="0" y="4994023"/>
                </a:lnTo>
                <a:lnTo>
                  <a:pt x="0" y="4803504"/>
                </a:lnTo>
                <a:lnTo>
                  <a:pt x="80486" y="4970591"/>
                </a:lnTo>
                <a:cubicBezTo>
                  <a:pt x="691154" y="6094787"/>
                  <a:pt x="1882195" y="6858000"/>
                  <a:pt x="3251623" y="6858000"/>
                </a:cubicBezTo>
                <a:cubicBezTo>
                  <a:pt x="5243268" y="6858000"/>
                  <a:pt x="6858001" y="5243267"/>
                  <a:pt x="6858001" y="3251622"/>
                </a:cubicBezTo>
                <a:cubicBezTo>
                  <a:pt x="6858001" y="1819948"/>
                  <a:pt x="6023828" y="583245"/>
                  <a:pt x="4815093" y="847"/>
                </a:cubicBezTo>
                <a:close/>
              </a:path>
            </a:pathLst>
          </a:cu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標楷體" panose="03000509000000000000" pitchFamily="65" charset="-120"/>
              <a:ea typeface="標楷體" panose="03000509000000000000" pitchFamily="65" charset="-120"/>
              <a:cs typeface="+mn-ea"/>
              <a:sym typeface="+mn-lt"/>
            </a:endParaRPr>
          </a:p>
        </p:txBody>
      </p:sp>
      <p:sp>
        <p:nvSpPr>
          <p:cNvPr id="20" name="文本框 19">
            <a:extLst>
              <a:ext uri="{FF2B5EF4-FFF2-40B4-BE49-F238E27FC236}">
                <a16:creationId xmlns:a16="http://schemas.microsoft.com/office/drawing/2014/main" xmlns="" id="{28A17A07-05A4-493A-8D9C-27768FBF7090}"/>
              </a:ext>
            </a:extLst>
          </p:cNvPr>
          <p:cNvSpPr txBox="1"/>
          <p:nvPr/>
        </p:nvSpPr>
        <p:spPr>
          <a:xfrm>
            <a:off x="5221154" y="2226940"/>
            <a:ext cx="3445767" cy="1077218"/>
          </a:xfrm>
          <a:prstGeom prst="rect">
            <a:avLst/>
          </a:prstGeom>
          <a:noFill/>
        </p:spPr>
        <p:txBody>
          <a:bodyPr wrap="square" rtlCol="0">
            <a:spAutoFit/>
          </a:bodyPr>
          <a:lstStyle/>
          <a:p>
            <a:r>
              <a:rPr lang="zh-TW" altLang="en-US" sz="3200" dirty="0">
                <a:solidFill>
                  <a:srgbClr val="000000">
                    <a:lumMod val="75000"/>
                    <a:lumOff val="25000"/>
                  </a:srgbClr>
                </a:solidFill>
                <a:latin typeface="標楷體" panose="03000509000000000000" pitchFamily="65" charset="-120"/>
                <a:ea typeface="標楷體" panose="03000509000000000000" pitchFamily="65" charset="-120"/>
                <a:cs typeface="+mn-ea"/>
                <a:sym typeface="+mn-lt"/>
              </a:rPr>
              <a:t>網路霸凌或假新聞與</a:t>
            </a:r>
            <a:r>
              <a:rPr lang="zh-TW" altLang="en-US" sz="3200" dirty="0" smtClean="0">
                <a:solidFill>
                  <a:srgbClr val="000000">
                    <a:lumMod val="75000"/>
                    <a:lumOff val="25000"/>
                  </a:srgbClr>
                </a:solidFill>
                <a:latin typeface="標楷體" panose="03000509000000000000" pitchFamily="65" charset="-120"/>
                <a:ea typeface="標楷體" panose="03000509000000000000" pitchFamily="65" charset="-120"/>
                <a:cs typeface="+mn-ea"/>
                <a:sym typeface="+mn-lt"/>
              </a:rPr>
              <a:t>誹謗罪並不相同</a:t>
            </a:r>
            <a:endParaRPr lang="zh-CN" altLang="en-US" sz="3200" dirty="0">
              <a:solidFill>
                <a:srgbClr val="000000">
                  <a:lumMod val="75000"/>
                  <a:lumOff val="25000"/>
                </a:srgbClr>
              </a:solidFill>
              <a:latin typeface="標楷體" panose="03000509000000000000" pitchFamily="65" charset="-120"/>
              <a:ea typeface="標楷體" panose="03000509000000000000" pitchFamily="65" charset="-120"/>
              <a:cs typeface="+mn-ea"/>
              <a:sym typeface="+mn-lt"/>
            </a:endParaRPr>
          </a:p>
        </p:txBody>
      </p:sp>
      <p:sp>
        <p:nvSpPr>
          <p:cNvPr id="8" name="矩形 259">
            <a:extLst>
              <a:ext uri="{FF2B5EF4-FFF2-40B4-BE49-F238E27FC236}">
                <a16:creationId xmlns:a16="http://schemas.microsoft.com/office/drawing/2014/main" xmlns="" id="{E8939F9C-052B-4E6E-B64B-992D07E399B4}"/>
              </a:ext>
            </a:extLst>
          </p:cNvPr>
          <p:cNvSpPr>
            <a:spLocks noChangeArrowheads="1"/>
          </p:cNvSpPr>
          <p:nvPr/>
        </p:nvSpPr>
        <p:spPr bwMode="auto">
          <a:xfrm>
            <a:off x="4858439" y="285179"/>
            <a:ext cx="1491114" cy="69249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buNone/>
            </a:pPr>
            <a:r>
              <a:rPr lang="zh-TW" altLang="en-US" sz="4500" b="1" cap="all" dirty="0">
                <a:solidFill>
                  <a:srgbClr val="000000">
                    <a:lumMod val="75000"/>
                    <a:lumOff val="25000"/>
                  </a:srgbClr>
                </a:solidFill>
                <a:latin typeface="標楷體" panose="03000509000000000000" pitchFamily="65" charset="-120"/>
                <a:ea typeface="標楷體" panose="03000509000000000000" pitchFamily="65" charset="-120"/>
                <a:cs typeface="+mn-ea"/>
                <a:sym typeface="+mn-lt"/>
              </a:rPr>
              <a:t>附論</a:t>
            </a:r>
            <a:endParaRPr lang="zh-CN" altLang="en-US" sz="4500" b="1" cap="all" dirty="0">
              <a:solidFill>
                <a:srgbClr val="000000">
                  <a:lumMod val="75000"/>
                  <a:lumOff val="25000"/>
                </a:srgbClr>
              </a:solidFill>
              <a:latin typeface="標楷體" panose="03000509000000000000" pitchFamily="65" charset="-120"/>
              <a:ea typeface="標楷體" panose="03000509000000000000" pitchFamily="65" charset="-120"/>
              <a:cs typeface="+mn-ea"/>
              <a:sym typeface="+mn-lt"/>
            </a:endParaRPr>
          </a:p>
        </p:txBody>
      </p:sp>
    </p:spTree>
    <p:extLst>
      <p:ext uri="{BB962C8B-B14F-4D97-AF65-F5344CB8AC3E}">
        <p14:creationId xmlns:p14="http://schemas.microsoft.com/office/powerpoint/2010/main" xmlns="" val="3113861904"/>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animBg="1"/>
      <p:bldP spid="17" grpId="0" animBg="1"/>
      <p:bldP spid="20"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05F383AC-0F35-4CA3-BEEB-6769A86D7BBC}"/>
              </a:ext>
            </a:extLst>
          </p:cNvPr>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198244" y="941389"/>
            <a:ext cx="2893550" cy="3737070"/>
          </a:xfrm>
          <a:prstGeom prst="rect">
            <a:avLst/>
          </a:prstGeom>
        </p:spPr>
      </p:pic>
      <p:sp>
        <p:nvSpPr>
          <p:cNvPr id="5" name="矩形 4">
            <a:extLst>
              <a:ext uri="{FF2B5EF4-FFF2-40B4-BE49-F238E27FC236}">
                <a16:creationId xmlns:a16="http://schemas.microsoft.com/office/drawing/2014/main" xmlns="" id="{543EF99E-9246-4341-ABB9-A0A34CC2377B}"/>
              </a:ext>
            </a:extLst>
          </p:cNvPr>
          <p:cNvSpPr/>
          <p:nvPr/>
        </p:nvSpPr>
        <p:spPr>
          <a:xfrm>
            <a:off x="3319671" y="308240"/>
            <a:ext cx="5480478" cy="4455292"/>
          </a:xfrm>
          <a:prstGeom prst="rect">
            <a:avLst/>
          </a:prstGeom>
          <a:solidFill>
            <a:srgbClr val="93571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7" name="文本框 6">
            <a:extLst>
              <a:ext uri="{FF2B5EF4-FFF2-40B4-BE49-F238E27FC236}">
                <a16:creationId xmlns:a16="http://schemas.microsoft.com/office/drawing/2014/main" xmlns="" id="{8CFEFCD9-FCF6-4EA5-A942-4731A75D5666}"/>
              </a:ext>
            </a:extLst>
          </p:cNvPr>
          <p:cNvSpPr txBox="1"/>
          <p:nvPr/>
        </p:nvSpPr>
        <p:spPr>
          <a:xfrm>
            <a:off x="3552414" y="1108251"/>
            <a:ext cx="5135425" cy="4001095"/>
          </a:xfrm>
          <a:prstGeom prst="rect">
            <a:avLst/>
          </a:prstGeom>
          <a:noFill/>
        </p:spPr>
        <p:txBody>
          <a:bodyPr wrap="square" rtlCol="0" anchor="t">
            <a:spAutoFit/>
          </a:bodyPr>
          <a:lstStyle/>
          <a:p>
            <a:r>
              <a:rPr lang="zh-TW" altLang="en-US" sz="28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網路霸凌</a:t>
            </a:r>
            <a:r>
              <a:rPr lang="zh-TW" altLang="en-US" sz="2800"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行為</a:t>
            </a:r>
            <a:r>
              <a:rPr lang="en-US" altLang="zh-TW" sz="2800"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
            </a:r>
            <a:br>
              <a:rPr lang="en-US" altLang="zh-TW" sz="2800"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br>
            <a:r>
              <a:rPr lang="zh-TW" altLang="en-US" sz="2800" dirty="0" smtClean="0">
                <a:solidFill>
                  <a:schemeClr val="bg1"/>
                </a:solidFill>
                <a:latin typeface="標楷體" panose="03000509000000000000" pitchFamily="65" charset="-120"/>
                <a:ea typeface="標楷體" panose="03000509000000000000" pitchFamily="65" charset="-120"/>
                <a:cs typeface="+mn-ea"/>
                <a:sym typeface="+mn-lt"/>
              </a:rPr>
              <a:t>至少</a:t>
            </a:r>
            <a:r>
              <a:rPr lang="zh-TW" altLang="en-US" sz="2800" dirty="0">
                <a:solidFill>
                  <a:schemeClr val="bg1"/>
                </a:solidFill>
                <a:latin typeface="標楷體" panose="03000509000000000000" pitchFamily="65" charset="-120"/>
                <a:ea typeface="標楷體" panose="03000509000000000000" pitchFamily="65" charset="-120"/>
                <a:cs typeface="+mn-ea"/>
                <a:sym typeface="+mn-lt"/>
              </a:rPr>
              <a:t>須具備</a:t>
            </a:r>
            <a:r>
              <a:rPr lang="zh-TW" altLang="en-US" sz="28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「長期蓄意的攻擊行為」</a:t>
            </a:r>
            <a:r>
              <a:rPr lang="zh-TW" altLang="en-US" sz="2800" dirty="0">
                <a:solidFill>
                  <a:schemeClr val="bg1"/>
                </a:solidFill>
                <a:latin typeface="標楷體" panose="03000509000000000000" pitchFamily="65" charset="-120"/>
                <a:ea typeface="標楷體" panose="03000509000000000000" pitchFamily="65" charset="-120"/>
                <a:cs typeface="+mn-ea"/>
                <a:sym typeface="+mn-lt"/>
              </a:rPr>
              <a:t>，亦即</a:t>
            </a:r>
            <a:r>
              <a:rPr lang="zh-TW" altLang="en-US" sz="28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「重複性</a:t>
            </a:r>
            <a:r>
              <a:rPr lang="zh-TW" altLang="en-US" sz="2800"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a:t>
            </a:r>
            <a:r>
              <a:rPr lang="zh-TW" altLang="en-US" sz="2800" dirty="0" smtClean="0">
                <a:solidFill>
                  <a:schemeClr val="bg1"/>
                </a:solidFill>
                <a:latin typeface="標楷體" panose="03000509000000000000" pitchFamily="65" charset="-120"/>
                <a:ea typeface="標楷體" panose="03000509000000000000" pitchFamily="65" charset="-120"/>
                <a:cs typeface="+mn-ea"/>
                <a:sym typeface="+mn-lt"/>
              </a:rPr>
              <a:t>。</a:t>
            </a:r>
            <a:r>
              <a:rPr lang="zh-TW" altLang="en-US" sz="2800" dirty="0">
                <a:solidFill>
                  <a:schemeClr val="bg1"/>
                </a:solidFill>
                <a:latin typeface="標楷體" panose="03000509000000000000" pitchFamily="65" charset="-120"/>
                <a:ea typeface="標楷體" panose="03000509000000000000" pitchFamily="65" charset="-120"/>
                <a:cs typeface="+mn-ea"/>
                <a:sym typeface="+mn-lt"/>
              </a:rPr>
              <a:t>外國如加拿大、美國等國，察覺網路霸凌犯罪已非傳統法律之規範範疇，進而陸續訂立網路霸凌專法，以期落實對被害人之保障。</a:t>
            </a:r>
          </a:p>
          <a:p>
            <a:pPr algn="ctr"/>
            <a:endParaRPr lang="zh-CN" altLang="en-US" sz="1500" dirty="0">
              <a:solidFill>
                <a:schemeClr val="bg1"/>
              </a:solidFill>
              <a:latin typeface="標楷體" panose="03000509000000000000" pitchFamily="65" charset="-120"/>
              <a:ea typeface="標楷體" panose="03000509000000000000" pitchFamily="65" charset="-120"/>
              <a:cs typeface="+mn-ea"/>
              <a:sym typeface="+mn-lt"/>
            </a:endParaRPr>
          </a:p>
          <a:p>
            <a:pPr algn="ctr"/>
            <a:endParaRPr lang="zh-CN" altLang="en-US" sz="1500" dirty="0">
              <a:solidFill>
                <a:schemeClr val="bg1"/>
              </a:solidFill>
              <a:latin typeface="標楷體" panose="03000509000000000000" pitchFamily="65" charset="-120"/>
              <a:ea typeface="標楷體" panose="03000509000000000000" pitchFamily="65" charset="-120"/>
              <a:cs typeface="+mn-ea"/>
              <a:sym typeface="+mn-lt"/>
            </a:endParaRPr>
          </a:p>
        </p:txBody>
      </p:sp>
      <p:grpSp>
        <p:nvGrpSpPr>
          <p:cNvPr id="18" name="组合 17">
            <a:extLst>
              <a:ext uri="{FF2B5EF4-FFF2-40B4-BE49-F238E27FC236}">
                <a16:creationId xmlns:a16="http://schemas.microsoft.com/office/drawing/2014/main" xmlns="" id="{E87AE4EA-9757-49CD-B5F4-3F67D45048A6}"/>
              </a:ext>
            </a:extLst>
          </p:cNvPr>
          <p:cNvGrpSpPr/>
          <p:nvPr/>
        </p:nvGrpSpPr>
        <p:grpSpPr>
          <a:xfrm>
            <a:off x="198244" y="794"/>
            <a:ext cx="2660807" cy="928288"/>
            <a:chOff x="264326" y="0"/>
            <a:chExt cx="3547742" cy="1237716"/>
          </a:xfrm>
        </p:grpSpPr>
        <p:sp>
          <p:nvSpPr>
            <p:cNvPr id="14" name="矩形 13">
              <a:extLst>
                <a:ext uri="{FF2B5EF4-FFF2-40B4-BE49-F238E27FC236}">
                  <a16:creationId xmlns:a16="http://schemas.microsoft.com/office/drawing/2014/main" xmlns="" id="{E80AAF82-AEE8-4CCA-A400-D6D899EE80D7}"/>
                </a:ext>
              </a:extLst>
            </p:cNvPr>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15" name="矩形 14">
              <a:extLst>
                <a:ext uri="{FF2B5EF4-FFF2-40B4-BE49-F238E27FC236}">
                  <a16:creationId xmlns:a16="http://schemas.microsoft.com/office/drawing/2014/main" xmlns="" id="{74CCE21A-BB7D-4A3D-95A9-E96941571CCD}"/>
                </a:ext>
              </a:extLst>
            </p:cNvPr>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latin typeface="標楷體" panose="03000509000000000000" pitchFamily="65" charset="-120"/>
                <a:ea typeface="標楷體" panose="03000509000000000000" pitchFamily="65" charset="-120"/>
                <a:cs typeface="+mn-ea"/>
                <a:sym typeface="+mn-lt"/>
              </a:endParaRPr>
            </a:p>
          </p:txBody>
        </p:sp>
        <p:sp>
          <p:nvSpPr>
            <p:cNvPr id="16" name="文本框 15">
              <a:extLst>
                <a:ext uri="{FF2B5EF4-FFF2-40B4-BE49-F238E27FC236}">
                  <a16:creationId xmlns:a16="http://schemas.microsoft.com/office/drawing/2014/main" xmlns="" id="{FBBA1672-9800-47FF-8563-E0BE40271292}"/>
                </a:ext>
              </a:extLst>
            </p:cNvPr>
            <p:cNvSpPr txBox="1"/>
            <p:nvPr/>
          </p:nvSpPr>
          <p:spPr>
            <a:xfrm>
              <a:off x="972618" y="409927"/>
              <a:ext cx="2839450" cy="553997"/>
            </a:xfrm>
            <a:prstGeom prst="rect">
              <a:avLst/>
            </a:prstGeom>
            <a:noFill/>
          </p:spPr>
          <p:txBody>
            <a:bodyPr wrap="square" rtlCol="0">
              <a:spAutoFit/>
            </a:bodyPr>
            <a:lstStyle/>
            <a:p>
              <a:pPr algn="ctr"/>
              <a:endParaRPr lang="zh-CN" altLang="en-US" sz="21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17" name="文本框 16">
              <a:extLst>
                <a:ext uri="{FF2B5EF4-FFF2-40B4-BE49-F238E27FC236}">
                  <a16:creationId xmlns:a16="http://schemas.microsoft.com/office/drawing/2014/main" xmlns="" id="{33BA4FF7-467A-4D06-823F-76CE61A09581}"/>
                </a:ext>
              </a:extLst>
            </p:cNvPr>
            <p:cNvSpPr txBox="1"/>
            <p:nvPr/>
          </p:nvSpPr>
          <p:spPr>
            <a:xfrm>
              <a:off x="1338580" y="899162"/>
              <a:ext cx="2186542" cy="338554"/>
            </a:xfrm>
            <a:prstGeom prst="rect">
              <a:avLst/>
            </a:prstGeom>
            <a:noFill/>
          </p:spPr>
          <p:txBody>
            <a:bodyPr wrap="square" rtlCol="0">
              <a:spAutoFit/>
            </a:bodyPr>
            <a:lstStyle/>
            <a:p>
              <a:pPr algn="dist"/>
              <a:endParaRPr lang="zh-CN" altLang="en-US" sz="105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grpSp>
    </p:spTree>
    <p:extLst>
      <p:ext uri="{BB962C8B-B14F-4D97-AF65-F5344CB8AC3E}">
        <p14:creationId xmlns:p14="http://schemas.microsoft.com/office/powerpoint/2010/main" xmlns="" val="1967113720"/>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par>
                          <p:cTn id="38" fill="hold">
                            <p:stCondLst>
                              <p:cond delay="4000"/>
                            </p:stCondLst>
                            <p:childTnLst>
                              <p:par>
                                <p:cTn id="39" presetID="26"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80">
                                          <p:stCondLst>
                                            <p:cond delay="0"/>
                                          </p:stCondLst>
                                        </p:cTn>
                                        <p:tgtEl>
                                          <p:spTgt spid="7"/>
                                        </p:tgtEl>
                                      </p:cBhvr>
                                    </p:animEffect>
                                    <p:anim calcmode="lin" valueType="num">
                                      <p:cBhvr>
                                        <p:cTn id="4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7" dur="26">
                                          <p:stCondLst>
                                            <p:cond delay="650"/>
                                          </p:stCondLst>
                                        </p:cTn>
                                        <p:tgtEl>
                                          <p:spTgt spid="7"/>
                                        </p:tgtEl>
                                      </p:cBhvr>
                                      <p:to x="100000" y="60000"/>
                                    </p:animScale>
                                    <p:animScale>
                                      <p:cBhvr>
                                        <p:cTn id="48" dur="166" decel="50000">
                                          <p:stCondLst>
                                            <p:cond delay="676"/>
                                          </p:stCondLst>
                                        </p:cTn>
                                        <p:tgtEl>
                                          <p:spTgt spid="7"/>
                                        </p:tgtEl>
                                      </p:cBhvr>
                                      <p:to x="100000" y="100000"/>
                                    </p:animScale>
                                    <p:animScale>
                                      <p:cBhvr>
                                        <p:cTn id="49" dur="26">
                                          <p:stCondLst>
                                            <p:cond delay="1312"/>
                                          </p:stCondLst>
                                        </p:cTn>
                                        <p:tgtEl>
                                          <p:spTgt spid="7"/>
                                        </p:tgtEl>
                                      </p:cBhvr>
                                      <p:to x="100000" y="80000"/>
                                    </p:animScale>
                                    <p:animScale>
                                      <p:cBhvr>
                                        <p:cTn id="50" dur="166" decel="50000">
                                          <p:stCondLst>
                                            <p:cond delay="1338"/>
                                          </p:stCondLst>
                                        </p:cTn>
                                        <p:tgtEl>
                                          <p:spTgt spid="7"/>
                                        </p:tgtEl>
                                      </p:cBhvr>
                                      <p:to x="100000" y="100000"/>
                                    </p:animScale>
                                    <p:animScale>
                                      <p:cBhvr>
                                        <p:cTn id="51" dur="26">
                                          <p:stCondLst>
                                            <p:cond delay="1642"/>
                                          </p:stCondLst>
                                        </p:cTn>
                                        <p:tgtEl>
                                          <p:spTgt spid="7"/>
                                        </p:tgtEl>
                                      </p:cBhvr>
                                      <p:to x="100000" y="90000"/>
                                    </p:animScale>
                                    <p:animScale>
                                      <p:cBhvr>
                                        <p:cTn id="52" dur="166" decel="50000">
                                          <p:stCondLst>
                                            <p:cond delay="1668"/>
                                          </p:stCondLst>
                                        </p:cTn>
                                        <p:tgtEl>
                                          <p:spTgt spid="7"/>
                                        </p:tgtEl>
                                      </p:cBhvr>
                                      <p:to x="100000" y="100000"/>
                                    </p:animScale>
                                    <p:animScale>
                                      <p:cBhvr>
                                        <p:cTn id="53" dur="26">
                                          <p:stCondLst>
                                            <p:cond delay="1808"/>
                                          </p:stCondLst>
                                        </p:cTn>
                                        <p:tgtEl>
                                          <p:spTgt spid="7"/>
                                        </p:tgtEl>
                                      </p:cBhvr>
                                      <p:to x="100000" y="95000"/>
                                    </p:animScale>
                                    <p:animScale>
                                      <p:cBhvr>
                                        <p:cTn id="54" dur="166" decel="50000">
                                          <p:stCondLst>
                                            <p:cond delay="1834"/>
                                          </p:stCondLst>
                                        </p:cTn>
                                        <p:tgtEl>
                                          <p:spTgt spid="7"/>
                                        </p:tgtEl>
                                      </p:cBhvr>
                                      <p:to x="100000" y="100000"/>
                                    </p:animScale>
                                  </p:childTnLst>
                                </p:cTn>
                              </p:par>
                            </p:childTnLst>
                          </p:cTn>
                        </p:par>
                        <p:par>
                          <p:cTn id="55" fill="hold">
                            <p:stCondLst>
                              <p:cond delay="6000"/>
                            </p:stCondLst>
                            <p:childTnLst>
                              <p:par>
                                <p:cTn id="56" presetID="26" presetClass="entr" presetSubtype="0"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80">
                                          <p:stCondLst>
                                            <p:cond delay="0"/>
                                          </p:stCondLst>
                                        </p:cTn>
                                        <p:tgtEl>
                                          <p:spTgt spid="18"/>
                                        </p:tgtEl>
                                      </p:cBhvr>
                                    </p:animEffect>
                                    <p:anim calcmode="lin" valueType="num">
                                      <p:cBhvr>
                                        <p:cTn id="5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64" dur="26">
                                          <p:stCondLst>
                                            <p:cond delay="650"/>
                                          </p:stCondLst>
                                        </p:cTn>
                                        <p:tgtEl>
                                          <p:spTgt spid="18"/>
                                        </p:tgtEl>
                                      </p:cBhvr>
                                      <p:to x="100000" y="60000"/>
                                    </p:animScale>
                                    <p:animScale>
                                      <p:cBhvr>
                                        <p:cTn id="65" dur="166" decel="50000">
                                          <p:stCondLst>
                                            <p:cond delay="676"/>
                                          </p:stCondLst>
                                        </p:cTn>
                                        <p:tgtEl>
                                          <p:spTgt spid="18"/>
                                        </p:tgtEl>
                                      </p:cBhvr>
                                      <p:to x="100000" y="100000"/>
                                    </p:animScale>
                                    <p:animScale>
                                      <p:cBhvr>
                                        <p:cTn id="66" dur="26">
                                          <p:stCondLst>
                                            <p:cond delay="1312"/>
                                          </p:stCondLst>
                                        </p:cTn>
                                        <p:tgtEl>
                                          <p:spTgt spid="18"/>
                                        </p:tgtEl>
                                      </p:cBhvr>
                                      <p:to x="100000" y="80000"/>
                                    </p:animScale>
                                    <p:animScale>
                                      <p:cBhvr>
                                        <p:cTn id="67" dur="166" decel="50000">
                                          <p:stCondLst>
                                            <p:cond delay="1338"/>
                                          </p:stCondLst>
                                        </p:cTn>
                                        <p:tgtEl>
                                          <p:spTgt spid="18"/>
                                        </p:tgtEl>
                                      </p:cBhvr>
                                      <p:to x="100000" y="100000"/>
                                    </p:animScale>
                                    <p:animScale>
                                      <p:cBhvr>
                                        <p:cTn id="68" dur="26">
                                          <p:stCondLst>
                                            <p:cond delay="1642"/>
                                          </p:stCondLst>
                                        </p:cTn>
                                        <p:tgtEl>
                                          <p:spTgt spid="18"/>
                                        </p:tgtEl>
                                      </p:cBhvr>
                                      <p:to x="100000" y="90000"/>
                                    </p:animScale>
                                    <p:animScale>
                                      <p:cBhvr>
                                        <p:cTn id="69" dur="166" decel="50000">
                                          <p:stCondLst>
                                            <p:cond delay="1668"/>
                                          </p:stCondLst>
                                        </p:cTn>
                                        <p:tgtEl>
                                          <p:spTgt spid="18"/>
                                        </p:tgtEl>
                                      </p:cBhvr>
                                      <p:to x="100000" y="100000"/>
                                    </p:animScale>
                                    <p:animScale>
                                      <p:cBhvr>
                                        <p:cTn id="70" dur="26">
                                          <p:stCondLst>
                                            <p:cond delay="1808"/>
                                          </p:stCondLst>
                                        </p:cTn>
                                        <p:tgtEl>
                                          <p:spTgt spid="18"/>
                                        </p:tgtEl>
                                      </p:cBhvr>
                                      <p:to x="100000" y="95000"/>
                                    </p:animScale>
                                    <p:animScale>
                                      <p:cBhvr>
                                        <p:cTn id="71"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05F383AC-0F35-4CA3-BEEB-6769A86D7BBC}"/>
              </a:ext>
            </a:extLst>
          </p:cNvPr>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198244" y="941389"/>
            <a:ext cx="2893550" cy="3737070"/>
          </a:xfrm>
          <a:prstGeom prst="rect">
            <a:avLst/>
          </a:prstGeom>
        </p:spPr>
      </p:pic>
      <p:sp>
        <p:nvSpPr>
          <p:cNvPr id="5" name="矩形 4">
            <a:extLst>
              <a:ext uri="{FF2B5EF4-FFF2-40B4-BE49-F238E27FC236}">
                <a16:creationId xmlns:a16="http://schemas.microsoft.com/office/drawing/2014/main" xmlns="" id="{543EF99E-9246-4341-ABB9-A0A34CC2377B}"/>
              </a:ext>
            </a:extLst>
          </p:cNvPr>
          <p:cNvSpPr/>
          <p:nvPr/>
        </p:nvSpPr>
        <p:spPr>
          <a:xfrm>
            <a:off x="3311969" y="515989"/>
            <a:ext cx="5480478" cy="4455292"/>
          </a:xfrm>
          <a:prstGeom prst="rect">
            <a:avLst/>
          </a:prstGeom>
          <a:solidFill>
            <a:srgbClr val="93571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7" name="文本框 6">
            <a:extLst>
              <a:ext uri="{FF2B5EF4-FFF2-40B4-BE49-F238E27FC236}">
                <a16:creationId xmlns:a16="http://schemas.microsoft.com/office/drawing/2014/main" xmlns="" id="{8CFEFCD9-FCF6-4EA5-A942-4731A75D5666}"/>
              </a:ext>
            </a:extLst>
          </p:cNvPr>
          <p:cNvSpPr txBox="1"/>
          <p:nvPr/>
        </p:nvSpPr>
        <p:spPr>
          <a:xfrm>
            <a:off x="3552414" y="1108251"/>
            <a:ext cx="5240033" cy="4431983"/>
          </a:xfrm>
          <a:prstGeom prst="rect">
            <a:avLst/>
          </a:prstGeom>
          <a:noFill/>
        </p:spPr>
        <p:txBody>
          <a:bodyPr wrap="square" rtlCol="0" anchor="t">
            <a:spAutoFit/>
          </a:bodyPr>
          <a:lstStyle/>
          <a:p>
            <a:r>
              <a:rPr lang="zh-TW" altLang="en-US" sz="2800" b="1" dirty="0">
                <a:latin typeface="標楷體" panose="03000509000000000000" pitchFamily="65" charset="-120"/>
                <a:ea typeface="標楷體" panose="03000509000000000000" pitchFamily="65" charset="-120"/>
                <a:cs typeface="+mn-ea"/>
                <a:sym typeface="+mn-lt"/>
              </a:rPr>
              <a:t>假</a:t>
            </a:r>
            <a:r>
              <a:rPr lang="zh-TW" altLang="en-US" sz="2800" b="1" dirty="0" smtClean="0">
                <a:latin typeface="標楷體" panose="03000509000000000000" pitchFamily="65" charset="-120"/>
                <a:ea typeface="標楷體" panose="03000509000000000000" pitchFamily="65" charset="-120"/>
                <a:cs typeface="+mn-ea"/>
                <a:sym typeface="+mn-lt"/>
              </a:rPr>
              <a:t>新聞</a:t>
            </a:r>
            <a:r>
              <a:rPr lang="en-US" altLang="zh-TW" sz="2800" dirty="0" smtClean="0">
                <a:solidFill>
                  <a:schemeClr val="bg1"/>
                </a:solidFill>
                <a:latin typeface="標楷體" panose="03000509000000000000" pitchFamily="65" charset="-120"/>
                <a:ea typeface="標楷體" panose="03000509000000000000" pitchFamily="65" charset="-120"/>
                <a:cs typeface="+mn-ea"/>
                <a:sym typeface="+mn-lt"/>
              </a:rPr>
              <a:t/>
            </a:r>
            <a:br>
              <a:rPr lang="en-US" altLang="zh-TW" sz="2800" dirty="0" smtClean="0">
                <a:solidFill>
                  <a:schemeClr val="bg1"/>
                </a:solidFill>
                <a:latin typeface="標楷體" panose="03000509000000000000" pitchFamily="65" charset="-120"/>
                <a:ea typeface="標楷體" panose="03000509000000000000" pitchFamily="65" charset="-120"/>
                <a:cs typeface="+mn-ea"/>
                <a:sym typeface="+mn-lt"/>
              </a:rPr>
            </a:br>
            <a:r>
              <a:rPr lang="zh-TW" altLang="en-US" sz="2800" dirty="0" smtClean="0">
                <a:solidFill>
                  <a:schemeClr val="bg1"/>
                </a:solidFill>
                <a:latin typeface="標楷體" panose="03000509000000000000" pitchFamily="65" charset="-120"/>
                <a:ea typeface="標楷體" panose="03000509000000000000" pitchFamily="65" charset="-120"/>
                <a:cs typeface="+mn-ea"/>
                <a:sym typeface="+mn-lt"/>
              </a:rPr>
              <a:t>指</a:t>
            </a:r>
            <a:r>
              <a:rPr lang="zh-TW" altLang="en-US" sz="2800" dirty="0">
                <a:solidFill>
                  <a:schemeClr val="bg1"/>
                </a:solidFill>
                <a:latin typeface="標楷體" panose="03000509000000000000" pitchFamily="65" charset="-120"/>
                <a:ea typeface="標楷體" panose="03000509000000000000" pitchFamily="65" charset="-120"/>
                <a:cs typeface="+mn-ea"/>
                <a:sym typeface="+mn-lt"/>
              </a:rPr>
              <a:t>「明知為假訊息仍故意散播，因而造成公眾畏懼和恐慌危害」情況，也就是要</a:t>
            </a:r>
            <a:r>
              <a:rPr lang="zh-TW" altLang="en-US" sz="28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符合假、惡、害三個要件</a:t>
            </a:r>
            <a:r>
              <a:rPr lang="zh-TW" altLang="en-US" sz="2800" dirty="0">
                <a:solidFill>
                  <a:schemeClr val="bg1"/>
                </a:solidFill>
                <a:latin typeface="標楷體" panose="03000509000000000000" pitchFamily="65" charset="-120"/>
                <a:ea typeface="標楷體" panose="03000509000000000000" pitchFamily="65" charset="-120"/>
                <a:cs typeface="+mn-ea"/>
                <a:sym typeface="+mn-lt"/>
              </a:rPr>
              <a:t>，而法律遏止的手段重在「防止造成公眾危害」。換言之，防治假新聞之必要性，重在</a:t>
            </a:r>
            <a:r>
              <a:rPr lang="zh-TW" altLang="en-US" sz="28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假</a:t>
            </a:r>
            <a:r>
              <a:rPr lang="zh-TW" altLang="en-US" sz="2800"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新聞對</a:t>
            </a:r>
            <a:r>
              <a:rPr lang="zh-TW" altLang="en-US" sz="28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「公益」之影響甚鉅</a:t>
            </a:r>
            <a:r>
              <a:rPr lang="zh-TW" altLang="en-US" sz="2800" dirty="0">
                <a:solidFill>
                  <a:schemeClr val="bg1"/>
                </a:solidFill>
                <a:latin typeface="標楷體" panose="03000509000000000000" pitchFamily="65" charset="-120"/>
                <a:ea typeface="標楷體" panose="03000509000000000000" pitchFamily="65" charset="-120"/>
                <a:cs typeface="+mn-ea"/>
                <a:sym typeface="+mn-lt"/>
              </a:rPr>
              <a:t>。</a:t>
            </a:r>
          </a:p>
          <a:p>
            <a:pPr algn="ctr"/>
            <a:endParaRPr lang="zh-TW" altLang="en-US" sz="2800" dirty="0">
              <a:solidFill>
                <a:schemeClr val="bg1"/>
              </a:solidFill>
              <a:latin typeface="標楷體" panose="03000509000000000000" pitchFamily="65" charset="-120"/>
              <a:ea typeface="標楷體" panose="03000509000000000000" pitchFamily="65" charset="-120"/>
              <a:cs typeface="+mn-ea"/>
              <a:sym typeface="+mn-lt"/>
            </a:endParaRPr>
          </a:p>
          <a:p>
            <a:pPr algn="ctr"/>
            <a:endParaRPr lang="zh-CN" altLang="en-US" sz="1500" dirty="0">
              <a:solidFill>
                <a:schemeClr val="bg1"/>
              </a:solidFill>
              <a:latin typeface="標楷體" panose="03000509000000000000" pitchFamily="65" charset="-120"/>
              <a:ea typeface="標楷體" panose="03000509000000000000" pitchFamily="65" charset="-120"/>
              <a:cs typeface="+mn-ea"/>
              <a:sym typeface="+mn-lt"/>
            </a:endParaRPr>
          </a:p>
          <a:p>
            <a:pPr algn="ctr"/>
            <a:endParaRPr lang="zh-CN" altLang="en-US" sz="1500" dirty="0">
              <a:solidFill>
                <a:schemeClr val="bg1"/>
              </a:solidFill>
              <a:latin typeface="標楷體" panose="03000509000000000000" pitchFamily="65" charset="-120"/>
              <a:ea typeface="標楷體" panose="03000509000000000000" pitchFamily="65" charset="-120"/>
              <a:cs typeface="+mn-ea"/>
              <a:sym typeface="+mn-lt"/>
            </a:endParaRPr>
          </a:p>
        </p:txBody>
      </p:sp>
      <p:grpSp>
        <p:nvGrpSpPr>
          <p:cNvPr id="18" name="组合 17">
            <a:extLst>
              <a:ext uri="{FF2B5EF4-FFF2-40B4-BE49-F238E27FC236}">
                <a16:creationId xmlns:a16="http://schemas.microsoft.com/office/drawing/2014/main" xmlns="" id="{E87AE4EA-9757-49CD-B5F4-3F67D45048A6}"/>
              </a:ext>
            </a:extLst>
          </p:cNvPr>
          <p:cNvGrpSpPr/>
          <p:nvPr/>
        </p:nvGrpSpPr>
        <p:grpSpPr>
          <a:xfrm>
            <a:off x="198244" y="794"/>
            <a:ext cx="2660807" cy="928288"/>
            <a:chOff x="264326" y="0"/>
            <a:chExt cx="3547742" cy="1237716"/>
          </a:xfrm>
        </p:grpSpPr>
        <p:sp>
          <p:nvSpPr>
            <p:cNvPr id="14" name="矩形 13">
              <a:extLst>
                <a:ext uri="{FF2B5EF4-FFF2-40B4-BE49-F238E27FC236}">
                  <a16:creationId xmlns:a16="http://schemas.microsoft.com/office/drawing/2014/main" xmlns="" id="{E80AAF82-AEE8-4CCA-A400-D6D899EE80D7}"/>
                </a:ext>
              </a:extLst>
            </p:cNvPr>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15" name="矩形 14">
              <a:extLst>
                <a:ext uri="{FF2B5EF4-FFF2-40B4-BE49-F238E27FC236}">
                  <a16:creationId xmlns:a16="http://schemas.microsoft.com/office/drawing/2014/main" xmlns="" id="{74CCE21A-BB7D-4A3D-95A9-E96941571CCD}"/>
                </a:ext>
              </a:extLst>
            </p:cNvPr>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latin typeface="標楷體" panose="03000509000000000000" pitchFamily="65" charset="-120"/>
                <a:ea typeface="標楷體" panose="03000509000000000000" pitchFamily="65" charset="-120"/>
                <a:cs typeface="+mn-ea"/>
                <a:sym typeface="+mn-lt"/>
              </a:endParaRPr>
            </a:p>
          </p:txBody>
        </p:sp>
        <p:sp>
          <p:nvSpPr>
            <p:cNvPr id="16" name="文本框 15">
              <a:extLst>
                <a:ext uri="{FF2B5EF4-FFF2-40B4-BE49-F238E27FC236}">
                  <a16:creationId xmlns:a16="http://schemas.microsoft.com/office/drawing/2014/main" xmlns="" id="{FBBA1672-9800-47FF-8563-E0BE40271292}"/>
                </a:ext>
              </a:extLst>
            </p:cNvPr>
            <p:cNvSpPr txBox="1"/>
            <p:nvPr/>
          </p:nvSpPr>
          <p:spPr>
            <a:xfrm>
              <a:off x="972618" y="409927"/>
              <a:ext cx="2839450" cy="553997"/>
            </a:xfrm>
            <a:prstGeom prst="rect">
              <a:avLst/>
            </a:prstGeom>
            <a:noFill/>
          </p:spPr>
          <p:txBody>
            <a:bodyPr wrap="square" rtlCol="0">
              <a:spAutoFit/>
            </a:bodyPr>
            <a:lstStyle/>
            <a:p>
              <a:pPr algn="ctr"/>
              <a:endParaRPr lang="zh-CN" altLang="en-US" sz="21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17" name="文本框 16">
              <a:extLst>
                <a:ext uri="{FF2B5EF4-FFF2-40B4-BE49-F238E27FC236}">
                  <a16:creationId xmlns:a16="http://schemas.microsoft.com/office/drawing/2014/main" xmlns="" id="{33BA4FF7-467A-4D06-823F-76CE61A09581}"/>
                </a:ext>
              </a:extLst>
            </p:cNvPr>
            <p:cNvSpPr txBox="1"/>
            <p:nvPr/>
          </p:nvSpPr>
          <p:spPr>
            <a:xfrm>
              <a:off x="1338580" y="899162"/>
              <a:ext cx="2186542" cy="338554"/>
            </a:xfrm>
            <a:prstGeom prst="rect">
              <a:avLst/>
            </a:prstGeom>
            <a:noFill/>
          </p:spPr>
          <p:txBody>
            <a:bodyPr wrap="square" rtlCol="0">
              <a:spAutoFit/>
            </a:bodyPr>
            <a:lstStyle/>
            <a:p>
              <a:pPr algn="dist"/>
              <a:endParaRPr lang="zh-CN" altLang="en-US" sz="105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grpSp>
    </p:spTree>
    <p:extLst>
      <p:ext uri="{BB962C8B-B14F-4D97-AF65-F5344CB8AC3E}">
        <p14:creationId xmlns:p14="http://schemas.microsoft.com/office/powerpoint/2010/main" xmlns="" val="3330142587"/>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par>
                          <p:cTn id="38" fill="hold">
                            <p:stCondLst>
                              <p:cond delay="4000"/>
                            </p:stCondLst>
                            <p:childTnLst>
                              <p:par>
                                <p:cTn id="39" presetID="26"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80">
                                          <p:stCondLst>
                                            <p:cond delay="0"/>
                                          </p:stCondLst>
                                        </p:cTn>
                                        <p:tgtEl>
                                          <p:spTgt spid="7"/>
                                        </p:tgtEl>
                                      </p:cBhvr>
                                    </p:animEffect>
                                    <p:anim calcmode="lin" valueType="num">
                                      <p:cBhvr>
                                        <p:cTn id="4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7" dur="26">
                                          <p:stCondLst>
                                            <p:cond delay="650"/>
                                          </p:stCondLst>
                                        </p:cTn>
                                        <p:tgtEl>
                                          <p:spTgt spid="7"/>
                                        </p:tgtEl>
                                      </p:cBhvr>
                                      <p:to x="100000" y="60000"/>
                                    </p:animScale>
                                    <p:animScale>
                                      <p:cBhvr>
                                        <p:cTn id="48" dur="166" decel="50000">
                                          <p:stCondLst>
                                            <p:cond delay="676"/>
                                          </p:stCondLst>
                                        </p:cTn>
                                        <p:tgtEl>
                                          <p:spTgt spid="7"/>
                                        </p:tgtEl>
                                      </p:cBhvr>
                                      <p:to x="100000" y="100000"/>
                                    </p:animScale>
                                    <p:animScale>
                                      <p:cBhvr>
                                        <p:cTn id="49" dur="26">
                                          <p:stCondLst>
                                            <p:cond delay="1312"/>
                                          </p:stCondLst>
                                        </p:cTn>
                                        <p:tgtEl>
                                          <p:spTgt spid="7"/>
                                        </p:tgtEl>
                                      </p:cBhvr>
                                      <p:to x="100000" y="80000"/>
                                    </p:animScale>
                                    <p:animScale>
                                      <p:cBhvr>
                                        <p:cTn id="50" dur="166" decel="50000">
                                          <p:stCondLst>
                                            <p:cond delay="1338"/>
                                          </p:stCondLst>
                                        </p:cTn>
                                        <p:tgtEl>
                                          <p:spTgt spid="7"/>
                                        </p:tgtEl>
                                      </p:cBhvr>
                                      <p:to x="100000" y="100000"/>
                                    </p:animScale>
                                    <p:animScale>
                                      <p:cBhvr>
                                        <p:cTn id="51" dur="26">
                                          <p:stCondLst>
                                            <p:cond delay="1642"/>
                                          </p:stCondLst>
                                        </p:cTn>
                                        <p:tgtEl>
                                          <p:spTgt spid="7"/>
                                        </p:tgtEl>
                                      </p:cBhvr>
                                      <p:to x="100000" y="90000"/>
                                    </p:animScale>
                                    <p:animScale>
                                      <p:cBhvr>
                                        <p:cTn id="52" dur="166" decel="50000">
                                          <p:stCondLst>
                                            <p:cond delay="1668"/>
                                          </p:stCondLst>
                                        </p:cTn>
                                        <p:tgtEl>
                                          <p:spTgt spid="7"/>
                                        </p:tgtEl>
                                      </p:cBhvr>
                                      <p:to x="100000" y="100000"/>
                                    </p:animScale>
                                    <p:animScale>
                                      <p:cBhvr>
                                        <p:cTn id="53" dur="26">
                                          <p:stCondLst>
                                            <p:cond delay="1808"/>
                                          </p:stCondLst>
                                        </p:cTn>
                                        <p:tgtEl>
                                          <p:spTgt spid="7"/>
                                        </p:tgtEl>
                                      </p:cBhvr>
                                      <p:to x="100000" y="95000"/>
                                    </p:animScale>
                                    <p:animScale>
                                      <p:cBhvr>
                                        <p:cTn id="54" dur="166" decel="50000">
                                          <p:stCondLst>
                                            <p:cond delay="1834"/>
                                          </p:stCondLst>
                                        </p:cTn>
                                        <p:tgtEl>
                                          <p:spTgt spid="7"/>
                                        </p:tgtEl>
                                      </p:cBhvr>
                                      <p:to x="100000" y="100000"/>
                                    </p:animScale>
                                  </p:childTnLst>
                                </p:cTn>
                              </p:par>
                            </p:childTnLst>
                          </p:cTn>
                        </p:par>
                        <p:par>
                          <p:cTn id="55" fill="hold">
                            <p:stCondLst>
                              <p:cond delay="6000"/>
                            </p:stCondLst>
                            <p:childTnLst>
                              <p:par>
                                <p:cTn id="56" presetID="26" presetClass="entr" presetSubtype="0"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80">
                                          <p:stCondLst>
                                            <p:cond delay="0"/>
                                          </p:stCondLst>
                                        </p:cTn>
                                        <p:tgtEl>
                                          <p:spTgt spid="18"/>
                                        </p:tgtEl>
                                      </p:cBhvr>
                                    </p:animEffect>
                                    <p:anim calcmode="lin" valueType="num">
                                      <p:cBhvr>
                                        <p:cTn id="5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64" dur="26">
                                          <p:stCondLst>
                                            <p:cond delay="650"/>
                                          </p:stCondLst>
                                        </p:cTn>
                                        <p:tgtEl>
                                          <p:spTgt spid="18"/>
                                        </p:tgtEl>
                                      </p:cBhvr>
                                      <p:to x="100000" y="60000"/>
                                    </p:animScale>
                                    <p:animScale>
                                      <p:cBhvr>
                                        <p:cTn id="65" dur="166" decel="50000">
                                          <p:stCondLst>
                                            <p:cond delay="676"/>
                                          </p:stCondLst>
                                        </p:cTn>
                                        <p:tgtEl>
                                          <p:spTgt spid="18"/>
                                        </p:tgtEl>
                                      </p:cBhvr>
                                      <p:to x="100000" y="100000"/>
                                    </p:animScale>
                                    <p:animScale>
                                      <p:cBhvr>
                                        <p:cTn id="66" dur="26">
                                          <p:stCondLst>
                                            <p:cond delay="1312"/>
                                          </p:stCondLst>
                                        </p:cTn>
                                        <p:tgtEl>
                                          <p:spTgt spid="18"/>
                                        </p:tgtEl>
                                      </p:cBhvr>
                                      <p:to x="100000" y="80000"/>
                                    </p:animScale>
                                    <p:animScale>
                                      <p:cBhvr>
                                        <p:cTn id="67" dur="166" decel="50000">
                                          <p:stCondLst>
                                            <p:cond delay="1338"/>
                                          </p:stCondLst>
                                        </p:cTn>
                                        <p:tgtEl>
                                          <p:spTgt spid="18"/>
                                        </p:tgtEl>
                                      </p:cBhvr>
                                      <p:to x="100000" y="100000"/>
                                    </p:animScale>
                                    <p:animScale>
                                      <p:cBhvr>
                                        <p:cTn id="68" dur="26">
                                          <p:stCondLst>
                                            <p:cond delay="1642"/>
                                          </p:stCondLst>
                                        </p:cTn>
                                        <p:tgtEl>
                                          <p:spTgt spid="18"/>
                                        </p:tgtEl>
                                      </p:cBhvr>
                                      <p:to x="100000" y="90000"/>
                                    </p:animScale>
                                    <p:animScale>
                                      <p:cBhvr>
                                        <p:cTn id="69" dur="166" decel="50000">
                                          <p:stCondLst>
                                            <p:cond delay="1668"/>
                                          </p:stCondLst>
                                        </p:cTn>
                                        <p:tgtEl>
                                          <p:spTgt spid="18"/>
                                        </p:tgtEl>
                                      </p:cBhvr>
                                      <p:to x="100000" y="100000"/>
                                    </p:animScale>
                                    <p:animScale>
                                      <p:cBhvr>
                                        <p:cTn id="70" dur="26">
                                          <p:stCondLst>
                                            <p:cond delay="1808"/>
                                          </p:stCondLst>
                                        </p:cTn>
                                        <p:tgtEl>
                                          <p:spTgt spid="18"/>
                                        </p:tgtEl>
                                      </p:cBhvr>
                                      <p:to x="100000" y="95000"/>
                                    </p:animScale>
                                    <p:animScale>
                                      <p:cBhvr>
                                        <p:cTn id="71"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05F383AC-0F35-4CA3-BEEB-6769A86D7BBC}"/>
              </a:ext>
            </a:extLst>
          </p:cNvPr>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198244" y="941389"/>
            <a:ext cx="2893550" cy="3737070"/>
          </a:xfrm>
          <a:prstGeom prst="rect">
            <a:avLst/>
          </a:prstGeom>
        </p:spPr>
      </p:pic>
      <p:sp>
        <p:nvSpPr>
          <p:cNvPr id="5" name="矩形 4">
            <a:extLst>
              <a:ext uri="{FF2B5EF4-FFF2-40B4-BE49-F238E27FC236}">
                <a16:creationId xmlns:a16="http://schemas.microsoft.com/office/drawing/2014/main" xmlns="" id="{543EF99E-9246-4341-ABB9-A0A34CC2377B}"/>
              </a:ext>
            </a:extLst>
          </p:cNvPr>
          <p:cNvSpPr/>
          <p:nvPr/>
        </p:nvSpPr>
        <p:spPr>
          <a:xfrm>
            <a:off x="3311969" y="515989"/>
            <a:ext cx="5480478" cy="4455292"/>
          </a:xfrm>
          <a:prstGeom prst="rect">
            <a:avLst/>
          </a:prstGeom>
          <a:solidFill>
            <a:srgbClr val="93571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7" name="文本框 6">
            <a:extLst>
              <a:ext uri="{FF2B5EF4-FFF2-40B4-BE49-F238E27FC236}">
                <a16:creationId xmlns:a16="http://schemas.microsoft.com/office/drawing/2014/main" xmlns="" id="{8CFEFCD9-FCF6-4EA5-A942-4731A75D5666}"/>
              </a:ext>
            </a:extLst>
          </p:cNvPr>
          <p:cNvSpPr txBox="1"/>
          <p:nvPr/>
        </p:nvSpPr>
        <p:spPr>
          <a:xfrm>
            <a:off x="3544712" y="802124"/>
            <a:ext cx="5240033" cy="4431983"/>
          </a:xfrm>
          <a:prstGeom prst="rect">
            <a:avLst/>
          </a:prstGeom>
          <a:noFill/>
        </p:spPr>
        <p:txBody>
          <a:bodyPr wrap="square" rtlCol="0" anchor="t">
            <a:spAutoFit/>
          </a:bodyPr>
          <a:lstStyle/>
          <a:p>
            <a:r>
              <a:rPr lang="zh-TW" altLang="en-US" sz="2800" dirty="0">
                <a:solidFill>
                  <a:schemeClr val="bg1"/>
                </a:solidFill>
                <a:latin typeface="標楷體" panose="03000509000000000000" pitchFamily="65" charset="-120"/>
                <a:ea typeface="標楷體" panose="03000509000000000000" pitchFamily="65" charset="-120"/>
                <a:cs typeface="+mn-ea"/>
                <a:sym typeface="+mn-lt"/>
              </a:rPr>
              <a:t>誹謗罪之存否，與是否能遏制網路霸凌事件顯然無直接關係。而假新聞與一般言論涉及毀損他人名譽之情形，亦不能同等視之，對於網路霸凌或假新聞之嚴重性、其管理應以專法為之或原本已有其他法律可規範。故</a:t>
            </a:r>
            <a:r>
              <a:rPr lang="zh-TW" altLang="en-US" sz="28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n-ea"/>
                <a:sym typeface="+mn-lt"/>
              </a:rPr>
              <a:t>把誹謗罪除罪化等同於網路霸凌或假新聞無法可管，是一種謬論</a:t>
            </a:r>
            <a:r>
              <a:rPr lang="zh-TW" altLang="en-US" sz="2800" dirty="0">
                <a:solidFill>
                  <a:schemeClr val="bg1"/>
                </a:solidFill>
                <a:latin typeface="標楷體" panose="03000509000000000000" pitchFamily="65" charset="-120"/>
                <a:ea typeface="標楷體" panose="03000509000000000000" pitchFamily="65" charset="-120"/>
                <a:cs typeface="+mn-ea"/>
                <a:sym typeface="+mn-lt"/>
              </a:rPr>
              <a:t>。</a:t>
            </a:r>
          </a:p>
          <a:p>
            <a:pPr algn="ctr"/>
            <a:endParaRPr lang="zh-CN" altLang="en-US" sz="1500" dirty="0">
              <a:solidFill>
                <a:schemeClr val="bg1"/>
              </a:solidFill>
              <a:latin typeface="標楷體" panose="03000509000000000000" pitchFamily="65" charset="-120"/>
              <a:ea typeface="標楷體" panose="03000509000000000000" pitchFamily="65" charset="-120"/>
              <a:cs typeface="+mn-ea"/>
              <a:sym typeface="+mn-lt"/>
            </a:endParaRPr>
          </a:p>
          <a:p>
            <a:pPr algn="ctr"/>
            <a:endParaRPr lang="zh-CN" altLang="en-US" sz="1500" dirty="0">
              <a:solidFill>
                <a:schemeClr val="bg1"/>
              </a:solidFill>
              <a:latin typeface="標楷體" panose="03000509000000000000" pitchFamily="65" charset="-120"/>
              <a:ea typeface="標楷體" panose="03000509000000000000" pitchFamily="65" charset="-120"/>
              <a:cs typeface="+mn-ea"/>
              <a:sym typeface="+mn-lt"/>
            </a:endParaRPr>
          </a:p>
        </p:txBody>
      </p:sp>
      <p:grpSp>
        <p:nvGrpSpPr>
          <p:cNvPr id="18" name="组合 17">
            <a:extLst>
              <a:ext uri="{FF2B5EF4-FFF2-40B4-BE49-F238E27FC236}">
                <a16:creationId xmlns:a16="http://schemas.microsoft.com/office/drawing/2014/main" xmlns="" id="{E87AE4EA-9757-49CD-B5F4-3F67D45048A6}"/>
              </a:ext>
            </a:extLst>
          </p:cNvPr>
          <p:cNvGrpSpPr/>
          <p:nvPr/>
        </p:nvGrpSpPr>
        <p:grpSpPr>
          <a:xfrm>
            <a:off x="198244" y="794"/>
            <a:ext cx="2660807" cy="928288"/>
            <a:chOff x="264326" y="0"/>
            <a:chExt cx="3547742" cy="1237716"/>
          </a:xfrm>
        </p:grpSpPr>
        <p:sp>
          <p:nvSpPr>
            <p:cNvPr id="14" name="矩形 13">
              <a:extLst>
                <a:ext uri="{FF2B5EF4-FFF2-40B4-BE49-F238E27FC236}">
                  <a16:creationId xmlns:a16="http://schemas.microsoft.com/office/drawing/2014/main" xmlns="" id="{E80AAF82-AEE8-4CCA-A400-D6D899EE80D7}"/>
                </a:ext>
              </a:extLst>
            </p:cNvPr>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15" name="矩形 14">
              <a:extLst>
                <a:ext uri="{FF2B5EF4-FFF2-40B4-BE49-F238E27FC236}">
                  <a16:creationId xmlns:a16="http://schemas.microsoft.com/office/drawing/2014/main" xmlns="" id="{74CCE21A-BB7D-4A3D-95A9-E96941571CCD}"/>
                </a:ext>
              </a:extLst>
            </p:cNvPr>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latin typeface="標楷體" panose="03000509000000000000" pitchFamily="65" charset="-120"/>
                <a:ea typeface="標楷體" panose="03000509000000000000" pitchFamily="65" charset="-120"/>
                <a:cs typeface="+mn-ea"/>
                <a:sym typeface="+mn-lt"/>
              </a:endParaRPr>
            </a:p>
          </p:txBody>
        </p:sp>
        <p:sp>
          <p:nvSpPr>
            <p:cNvPr id="16" name="文本框 15">
              <a:extLst>
                <a:ext uri="{FF2B5EF4-FFF2-40B4-BE49-F238E27FC236}">
                  <a16:creationId xmlns:a16="http://schemas.microsoft.com/office/drawing/2014/main" xmlns="" id="{FBBA1672-9800-47FF-8563-E0BE40271292}"/>
                </a:ext>
              </a:extLst>
            </p:cNvPr>
            <p:cNvSpPr txBox="1"/>
            <p:nvPr/>
          </p:nvSpPr>
          <p:spPr>
            <a:xfrm>
              <a:off x="972618" y="409927"/>
              <a:ext cx="2839450" cy="553997"/>
            </a:xfrm>
            <a:prstGeom prst="rect">
              <a:avLst/>
            </a:prstGeom>
            <a:noFill/>
          </p:spPr>
          <p:txBody>
            <a:bodyPr wrap="square" rtlCol="0">
              <a:spAutoFit/>
            </a:bodyPr>
            <a:lstStyle/>
            <a:p>
              <a:pPr algn="ctr"/>
              <a:endParaRPr lang="zh-CN" altLang="en-US" sz="21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17" name="文本框 16">
              <a:extLst>
                <a:ext uri="{FF2B5EF4-FFF2-40B4-BE49-F238E27FC236}">
                  <a16:creationId xmlns:a16="http://schemas.microsoft.com/office/drawing/2014/main" xmlns="" id="{33BA4FF7-467A-4D06-823F-76CE61A09581}"/>
                </a:ext>
              </a:extLst>
            </p:cNvPr>
            <p:cNvSpPr txBox="1"/>
            <p:nvPr/>
          </p:nvSpPr>
          <p:spPr>
            <a:xfrm>
              <a:off x="1338580" y="899162"/>
              <a:ext cx="2186542" cy="338554"/>
            </a:xfrm>
            <a:prstGeom prst="rect">
              <a:avLst/>
            </a:prstGeom>
            <a:noFill/>
          </p:spPr>
          <p:txBody>
            <a:bodyPr wrap="square" rtlCol="0">
              <a:spAutoFit/>
            </a:bodyPr>
            <a:lstStyle/>
            <a:p>
              <a:pPr algn="dist"/>
              <a:endParaRPr lang="zh-CN" altLang="en-US" sz="105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grpSp>
    </p:spTree>
    <p:extLst>
      <p:ext uri="{BB962C8B-B14F-4D97-AF65-F5344CB8AC3E}">
        <p14:creationId xmlns:p14="http://schemas.microsoft.com/office/powerpoint/2010/main" xmlns="" val="4265566669"/>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par>
                          <p:cTn id="38" fill="hold">
                            <p:stCondLst>
                              <p:cond delay="4000"/>
                            </p:stCondLst>
                            <p:childTnLst>
                              <p:par>
                                <p:cTn id="39" presetID="26"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80">
                                          <p:stCondLst>
                                            <p:cond delay="0"/>
                                          </p:stCondLst>
                                        </p:cTn>
                                        <p:tgtEl>
                                          <p:spTgt spid="7"/>
                                        </p:tgtEl>
                                      </p:cBhvr>
                                    </p:animEffect>
                                    <p:anim calcmode="lin" valueType="num">
                                      <p:cBhvr>
                                        <p:cTn id="4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7" dur="26">
                                          <p:stCondLst>
                                            <p:cond delay="650"/>
                                          </p:stCondLst>
                                        </p:cTn>
                                        <p:tgtEl>
                                          <p:spTgt spid="7"/>
                                        </p:tgtEl>
                                      </p:cBhvr>
                                      <p:to x="100000" y="60000"/>
                                    </p:animScale>
                                    <p:animScale>
                                      <p:cBhvr>
                                        <p:cTn id="48" dur="166" decel="50000">
                                          <p:stCondLst>
                                            <p:cond delay="676"/>
                                          </p:stCondLst>
                                        </p:cTn>
                                        <p:tgtEl>
                                          <p:spTgt spid="7"/>
                                        </p:tgtEl>
                                      </p:cBhvr>
                                      <p:to x="100000" y="100000"/>
                                    </p:animScale>
                                    <p:animScale>
                                      <p:cBhvr>
                                        <p:cTn id="49" dur="26">
                                          <p:stCondLst>
                                            <p:cond delay="1312"/>
                                          </p:stCondLst>
                                        </p:cTn>
                                        <p:tgtEl>
                                          <p:spTgt spid="7"/>
                                        </p:tgtEl>
                                      </p:cBhvr>
                                      <p:to x="100000" y="80000"/>
                                    </p:animScale>
                                    <p:animScale>
                                      <p:cBhvr>
                                        <p:cTn id="50" dur="166" decel="50000">
                                          <p:stCondLst>
                                            <p:cond delay="1338"/>
                                          </p:stCondLst>
                                        </p:cTn>
                                        <p:tgtEl>
                                          <p:spTgt spid="7"/>
                                        </p:tgtEl>
                                      </p:cBhvr>
                                      <p:to x="100000" y="100000"/>
                                    </p:animScale>
                                    <p:animScale>
                                      <p:cBhvr>
                                        <p:cTn id="51" dur="26">
                                          <p:stCondLst>
                                            <p:cond delay="1642"/>
                                          </p:stCondLst>
                                        </p:cTn>
                                        <p:tgtEl>
                                          <p:spTgt spid="7"/>
                                        </p:tgtEl>
                                      </p:cBhvr>
                                      <p:to x="100000" y="90000"/>
                                    </p:animScale>
                                    <p:animScale>
                                      <p:cBhvr>
                                        <p:cTn id="52" dur="166" decel="50000">
                                          <p:stCondLst>
                                            <p:cond delay="1668"/>
                                          </p:stCondLst>
                                        </p:cTn>
                                        <p:tgtEl>
                                          <p:spTgt spid="7"/>
                                        </p:tgtEl>
                                      </p:cBhvr>
                                      <p:to x="100000" y="100000"/>
                                    </p:animScale>
                                    <p:animScale>
                                      <p:cBhvr>
                                        <p:cTn id="53" dur="26">
                                          <p:stCondLst>
                                            <p:cond delay="1808"/>
                                          </p:stCondLst>
                                        </p:cTn>
                                        <p:tgtEl>
                                          <p:spTgt spid="7"/>
                                        </p:tgtEl>
                                      </p:cBhvr>
                                      <p:to x="100000" y="95000"/>
                                    </p:animScale>
                                    <p:animScale>
                                      <p:cBhvr>
                                        <p:cTn id="54" dur="166" decel="50000">
                                          <p:stCondLst>
                                            <p:cond delay="1834"/>
                                          </p:stCondLst>
                                        </p:cTn>
                                        <p:tgtEl>
                                          <p:spTgt spid="7"/>
                                        </p:tgtEl>
                                      </p:cBhvr>
                                      <p:to x="100000" y="100000"/>
                                    </p:animScale>
                                  </p:childTnLst>
                                </p:cTn>
                              </p:par>
                            </p:childTnLst>
                          </p:cTn>
                        </p:par>
                        <p:par>
                          <p:cTn id="55" fill="hold">
                            <p:stCondLst>
                              <p:cond delay="6000"/>
                            </p:stCondLst>
                            <p:childTnLst>
                              <p:par>
                                <p:cTn id="56" presetID="26" presetClass="entr" presetSubtype="0"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80">
                                          <p:stCondLst>
                                            <p:cond delay="0"/>
                                          </p:stCondLst>
                                        </p:cTn>
                                        <p:tgtEl>
                                          <p:spTgt spid="18"/>
                                        </p:tgtEl>
                                      </p:cBhvr>
                                    </p:animEffect>
                                    <p:anim calcmode="lin" valueType="num">
                                      <p:cBhvr>
                                        <p:cTn id="5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64" dur="26">
                                          <p:stCondLst>
                                            <p:cond delay="650"/>
                                          </p:stCondLst>
                                        </p:cTn>
                                        <p:tgtEl>
                                          <p:spTgt spid="18"/>
                                        </p:tgtEl>
                                      </p:cBhvr>
                                      <p:to x="100000" y="60000"/>
                                    </p:animScale>
                                    <p:animScale>
                                      <p:cBhvr>
                                        <p:cTn id="65" dur="166" decel="50000">
                                          <p:stCondLst>
                                            <p:cond delay="676"/>
                                          </p:stCondLst>
                                        </p:cTn>
                                        <p:tgtEl>
                                          <p:spTgt spid="18"/>
                                        </p:tgtEl>
                                      </p:cBhvr>
                                      <p:to x="100000" y="100000"/>
                                    </p:animScale>
                                    <p:animScale>
                                      <p:cBhvr>
                                        <p:cTn id="66" dur="26">
                                          <p:stCondLst>
                                            <p:cond delay="1312"/>
                                          </p:stCondLst>
                                        </p:cTn>
                                        <p:tgtEl>
                                          <p:spTgt spid="18"/>
                                        </p:tgtEl>
                                      </p:cBhvr>
                                      <p:to x="100000" y="80000"/>
                                    </p:animScale>
                                    <p:animScale>
                                      <p:cBhvr>
                                        <p:cTn id="67" dur="166" decel="50000">
                                          <p:stCondLst>
                                            <p:cond delay="1338"/>
                                          </p:stCondLst>
                                        </p:cTn>
                                        <p:tgtEl>
                                          <p:spTgt spid="18"/>
                                        </p:tgtEl>
                                      </p:cBhvr>
                                      <p:to x="100000" y="100000"/>
                                    </p:animScale>
                                    <p:animScale>
                                      <p:cBhvr>
                                        <p:cTn id="68" dur="26">
                                          <p:stCondLst>
                                            <p:cond delay="1642"/>
                                          </p:stCondLst>
                                        </p:cTn>
                                        <p:tgtEl>
                                          <p:spTgt spid="18"/>
                                        </p:tgtEl>
                                      </p:cBhvr>
                                      <p:to x="100000" y="90000"/>
                                    </p:animScale>
                                    <p:animScale>
                                      <p:cBhvr>
                                        <p:cTn id="69" dur="166" decel="50000">
                                          <p:stCondLst>
                                            <p:cond delay="1668"/>
                                          </p:stCondLst>
                                        </p:cTn>
                                        <p:tgtEl>
                                          <p:spTgt spid="18"/>
                                        </p:tgtEl>
                                      </p:cBhvr>
                                      <p:to x="100000" y="100000"/>
                                    </p:animScale>
                                    <p:animScale>
                                      <p:cBhvr>
                                        <p:cTn id="70" dur="26">
                                          <p:stCondLst>
                                            <p:cond delay="1808"/>
                                          </p:stCondLst>
                                        </p:cTn>
                                        <p:tgtEl>
                                          <p:spTgt spid="18"/>
                                        </p:tgtEl>
                                      </p:cBhvr>
                                      <p:to x="100000" y="95000"/>
                                    </p:animScale>
                                    <p:animScale>
                                      <p:cBhvr>
                                        <p:cTn id="71"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781330B-946B-4331-9B83-7A26E38AB0D1}"/>
              </a:ext>
            </a:extLst>
          </p:cNvPr>
          <p:cNvSpPr/>
          <p:nvPr/>
        </p:nvSpPr>
        <p:spPr>
          <a:xfrm>
            <a:off x="6227444" y="1113678"/>
            <a:ext cx="2619375" cy="3813707"/>
          </a:xfrm>
          <a:prstGeom prst="rect">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5" name="矩形 4">
            <a:extLst>
              <a:ext uri="{FF2B5EF4-FFF2-40B4-BE49-F238E27FC236}">
                <a16:creationId xmlns:a16="http://schemas.microsoft.com/office/drawing/2014/main" xmlns="" id="{D9FF8056-C4A6-47A3-A9B5-25B778A42A57}"/>
              </a:ext>
            </a:extLst>
          </p:cNvPr>
          <p:cNvSpPr/>
          <p:nvPr/>
        </p:nvSpPr>
        <p:spPr>
          <a:xfrm>
            <a:off x="3196592" y="1113679"/>
            <a:ext cx="2761772" cy="3813707"/>
          </a:xfrm>
          <a:prstGeom prst="rect">
            <a:avLst/>
          </a:prstGeom>
          <a:solidFill>
            <a:srgbClr val="9E81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6" name="矩形 5">
            <a:extLst>
              <a:ext uri="{FF2B5EF4-FFF2-40B4-BE49-F238E27FC236}">
                <a16:creationId xmlns:a16="http://schemas.microsoft.com/office/drawing/2014/main" xmlns="" id="{85CE3023-6B99-423A-9E40-E148BC3C9A7D}"/>
              </a:ext>
            </a:extLst>
          </p:cNvPr>
          <p:cNvSpPr/>
          <p:nvPr/>
        </p:nvSpPr>
        <p:spPr>
          <a:xfrm>
            <a:off x="297180" y="1113680"/>
            <a:ext cx="2619376" cy="3813707"/>
          </a:xfrm>
          <a:prstGeom prst="rect">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pic>
        <p:nvPicPr>
          <p:cNvPr id="7" name="图片 6" descr="法律法规">
            <a:extLst>
              <a:ext uri="{FF2B5EF4-FFF2-40B4-BE49-F238E27FC236}">
                <a16:creationId xmlns:a16="http://schemas.microsoft.com/office/drawing/2014/main" xmlns="" id="{6C1BC75A-6848-4242-8277-AD1A7E0CD42A}"/>
              </a:ext>
            </a:extLst>
          </p:cNvPr>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4396264" y="1653235"/>
            <a:ext cx="351000" cy="351000"/>
          </a:xfrm>
          <a:prstGeom prst="rect">
            <a:avLst/>
          </a:prstGeom>
        </p:spPr>
      </p:pic>
      <p:pic>
        <p:nvPicPr>
          <p:cNvPr id="8" name="图片 7" descr="法律顾问_复制">
            <a:extLst>
              <a:ext uri="{FF2B5EF4-FFF2-40B4-BE49-F238E27FC236}">
                <a16:creationId xmlns:a16="http://schemas.microsoft.com/office/drawing/2014/main" xmlns="" id="{89F71528-9ED3-492E-A9D7-E6E009763CF0}"/>
              </a:ext>
            </a:extLst>
          </p:cNvPr>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7334630" y="1552270"/>
            <a:ext cx="405000" cy="405000"/>
          </a:xfrm>
          <a:prstGeom prst="rect">
            <a:avLst/>
          </a:prstGeom>
        </p:spPr>
      </p:pic>
      <p:pic>
        <p:nvPicPr>
          <p:cNvPr id="9" name="图片 8" descr="设置-)">
            <a:extLst>
              <a:ext uri="{FF2B5EF4-FFF2-40B4-BE49-F238E27FC236}">
                <a16:creationId xmlns:a16="http://schemas.microsoft.com/office/drawing/2014/main" xmlns="" id="{364C41D2-7603-4732-8713-1C465328B1B1}"/>
              </a:ext>
            </a:extLst>
          </p:cNvPr>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1325259" y="1680235"/>
            <a:ext cx="324000" cy="324000"/>
          </a:xfrm>
          <a:prstGeom prst="rect">
            <a:avLst/>
          </a:prstGeom>
        </p:spPr>
      </p:pic>
      <p:sp>
        <p:nvSpPr>
          <p:cNvPr id="16" name="文本框 15">
            <a:extLst>
              <a:ext uri="{FF2B5EF4-FFF2-40B4-BE49-F238E27FC236}">
                <a16:creationId xmlns:a16="http://schemas.microsoft.com/office/drawing/2014/main" xmlns="" id="{9AF14E67-E8D3-4567-A350-9196D612770A}"/>
              </a:ext>
            </a:extLst>
          </p:cNvPr>
          <p:cNvSpPr txBox="1"/>
          <p:nvPr/>
        </p:nvSpPr>
        <p:spPr>
          <a:xfrm>
            <a:off x="460800" y="1950638"/>
            <a:ext cx="2376917" cy="2308324"/>
          </a:xfrm>
          <a:prstGeom prst="rect">
            <a:avLst/>
          </a:prstGeom>
          <a:noFill/>
        </p:spPr>
        <p:txBody>
          <a:bodyPr wrap="square" rtlCol="0">
            <a:spAutoFit/>
          </a:bodyPr>
          <a:lstStyle/>
          <a:p>
            <a:pPr algn="ctr">
              <a:lnSpc>
                <a:spcPct val="150000"/>
              </a:lnSpc>
            </a:pPr>
            <a:r>
              <a:rPr lang="zh-TW" altLang="en-US" sz="2400" dirty="0">
                <a:solidFill>
                  <a:schemeClr val="accent2">
                    <a:alpha val="85000"/>
                  </a:schemeClr>
                </a:solidFill>
                <a:latin typeface="標楷體" panose="03000509000000000000" pitchFamily="65" charset="-120"/>
                <a:ea typeface="標楷體" panose="03000509000000000000" pitchFamily="65" charset="-120"/>
                <a:cs typeface="+mn-ea"/>
                <a:sym typeface="+mn-lt"/>
              </a:rPr>
              <a:t>民國</a:t>
            </a:r>
            <a:r>
              <a:rPr lang="en-US" altLang="zh-TW" sz="2400" dirty="0">
                <a:solidFill>
                  <a:schemeClr val="accent2">
                    <a:alpha val="85000"/>
                  </a:schemeClr>
                </a:solidFill>
                <a:latin typeface="標楷體" panose="03000509000000000000" pitchFamily="65" charset="-120"/>
                <a:ea typeface="標楷體" panose="03000509000000000000" pitchFamily="65" charset="-120"/>
                <a:cs typeface="+mn-ea"/>
                <a:sym typeface="+mn-lt"/>
              </a:rPr>
              <a:t>106</a:t>
            </a:r>
            <a:r>
              <a:rPr lang="zh-TW" altLang="en-US" sz="2400" dirty="0" smtClean="0">
                <a:solidFill>
                  <a:schemeClr val="accent2">
                    <a:alpha val="85000"/>
                  </a:schemeClr>
                </a:solidFill>
                <a:latin typeface="標楷體" panose="03000509000000000000" pitchFamily="65" charset="-120"/>
                <a:ea typeface="標楷體" panose="03000509000000000000" pitchFamily="65" charset="-120"/>
                <a:cs typeface="+mn-ea"/>
                <a:sym typeface="+mn-lt"/>
              </a:rPr>
              <a:t>年司法</a:t>
            </a:r>
            <a:r>
              <a:rPr lang="zh-TW" altLang="en-US" sz="2400" dirty="0">
                <a:solidFill>
                  <a:schemeClr val="accent2">
                    <a:alpha val="85000"/>
                  </a:schemeClr>
                </a:solidFill>
                <a:latin typeface="標楷體" panose="03000509000000000000" pitchFamily="65" charset="-120"/>
                <a:ea typeface="標楷體" panose="03000509000000000000" pitchFamily="65" charset="-120"/>
                <a:cs typeface="+mn-ea"/>
                <a:sym typeface="+mn-lt"/>
              </a:rPr>
              <a:t>改革國是</a:t>
            </a:r>
            <a:r>
              <a:rPr lang="zh-TW" altLang="en-US" sz="2400" dirty="0" smtClean="0">
                <a:solidFill>
                  <a:schemeClr val="accent2">
                    <a:alpha val="85000"/>
                  </a:schemeClr>
                </a:solidFill>
                <a:latin typeface="標楷體" panose="03000509000000000000" pitchFamily="65" charset="-120"/>
                <a:ea typeface="標楷體" panose="03000509000000000000" pitchFamily="65" charset="-120"/>
                <a:cs typeface="+mn-ea"/>
                <a:sym typeface="+mn-lt"/>
              </a:rPr>
              <a:t>會議第五</a:t>
            </a:r>
            <a:r>
              <a:rPr lang="zh-TW" altLang="en-US" sz="2400" dirty="0">
                <a:solidFill>
                  <a:schemeClr val="accent2">
                    <a:alpha val="85000"/>
                  </a:schemeClr>
                </a:solidFill>
                <a:latin typeface="標楷體" panose="03000509000000000000" pitchFamily="65" charset="-120"/>
                <a:ea typeface="標楷體" panose="03000509000000000000" pitchFamily="65" charset="-120"/>
                <a:cs typeface="+mn-ea"/>
                <a:sym typeface="+mn-lt"/>
              </a:rPr>
              <a:t>組曾決議刑法誹謗罪應予除罪。</a:t>
            </a:r>
          </a:p>
        </p:txBody>
      </p:sp>
      <p:sp>
        <p:nvSpPr>
          <p:cNvPr id="17" name="文本框 16">
            <a:extLst>
              <a:ext uri="{FF2B5EF4-FFF2-40B4-BE49-F238E27FC236}">
                <a16:creationId xmlns:a16="http://schemas.microsoft.com/office/drawing/2014/main" xmlns="" id="{273B108D-2EB4-4483-B1BC-68A2EA90CD13}"/>
              </a:ext>
            </a:extLst>
          </p:cNvPr>
          <p:cNvSpPr txBox="1"/>
          <p:nvPr/>
        </p:nvSpPr>
        <p:spPr>
          <a:xfrm>
            <a:off x="3196591" y="1933589"/>
            <a:ext cx="2887422" cy="2807948"/>
          </a:xfrm>
          <a:prstGeom prst="rect">
            <a:avLst/>
          </a:prstGeom>
          <a:noFill/>
        </p:spPr>
        <p:txBody>
          <a:bodyPr wrap="square" rtlCol="0">
            <a:spAutoFit/>
          </a:bodyPr>
          <a:lstStyle/>
          <a:p>
            <a:pPr algn="ctr">
              <a:lnSpc>
                <a:spcPct val="150000"/>
              </a:lnSpc>
            </a:pPr>
            <a:r>
              <a:rPr lang="zh-TW" altLang="en-US" sz="2000" dirty="0">
                <a:solidFill>
                  <a:schemeClr val="accent2">
                    <a:alpha val="85000"/>
                  </a:schemeClr>
                </a:solidFill>
                <a:latin typeface="標楷體" panose="03000509000000000000" pitchFamily="65" charset="-120"/>
                <a:ea typeface="標楷體" panose="03000509000000000000" pitchFamily="65" charset="-120"/>
                <a:cs typeface="+mn-ea"/>
                <a:sym typeface="+mn-lt"/>
              </a:rPr>
              <a:t>美國國務院</a:t>
            </a:r>
            <a:r>
              <a:rPr lang="en-US" altLang="zh-TW" sz="2000" dirty="0">
                <a:solidFill>
                  <a:schemeClr val="accent2">
                    <a:alpha val="85000"/>
                  </a:schemeClr>
                </a:solidFill>
                <a:latin typeface="標楷體" panose="03000509000000000000" pitchFamily="65" charset="-120"/>
                <a:ea typeface="標楷體" panose="03000509000000000000" pitchFamily="65" charset="-120"/>
                <a:cs typeface="+mn-ea"/>
                <a:sym typeface="+mn-lt"/>
              </a:rPr>
              <a:t>2022</a:t>
            </a:r>
            <a:r>
              <a:rPr lang="zh-TW" altLang="en-US" sz="2000" dirty="0">
                <a:solidFill>
                  <a:schemeClr val="accent2">
                    <a:alpha val="85000"/>
                  </a:schemeClr>
                </a:solidFill>
                <a:latin typeface="標楷體" panose="03000509000000000000" pitchFamily="65" charset="-120"/>
                <a:ea typeface="標楷體" panose="03000509000000000000" pitchFamily="65" charset="-120"/>
                <a:cs typeface="+mn-ea"/>
                <a:sym typeface="+mn-lt"/>
              </a:rPr>
              <a:t>年</a:t>
            </a:r>
            <a:r>
              <a:rPr lang="en-US" altLang="zh-TW" sz="2000" dirty="0">
                <a:solidFill>
                  <a:schemeClr val="accent2">
                    <a:alpha val="85000"/>
                  </a:schemeClr>
                </a:solidFill>
                <a:latin typeface="標楷體" panose="03000509000000000000" pitchFamily="65" charset="-120"/>
                <a:ea typeface="標楷體" panose="03000509000000000000" pitchFamily="65" charset="-120"/>
                <a:cs typeface="+mn-ea"/>
                <a:sym typeface="+mn-lt"/>
              </a:rPr>
              <a:t>4</a:t>
            </a:r>
            <a:r>
              <a:rPr lang="zh-TW" altLang="en-US" sz="2000" dirty="0">
                <a:solidFill>
                  <a:schemeClr val="accent2">
                    <a:alpha val="85000"/>
                  </a:schemeClr>
                </a:solidFill>
                <a:latin typeface="標楷體" panose="03000509000000000000" pitchFamily="65" charset="-120"/>
                <a:ea typeface="標楷體" panose="03000509000000000000" pitchFamily="65" charset="-120"/>
                <a:cs typeface="+mn-ea"/>
                <a:sym typeface="+mn-lt"/>
              </a:rPr>
              <a:t>月</a:t>
            </a:r>
            <a:r>
              <a:rPr lang="en-US" altLang="zh-TW" sz="2000" dirty="0">
                <a:solidFill>
                  <a:schemeClr val="accent2">
                    <a:alpha val="85000"/>
                  </a:schemeClr>
                </a:solidFill>
                <a:latin typeface="標楷體" panose="03000509000000000000" pitchFamily="65" charset="-120"/>
                <a:ea typeface="標楷體" panose="03000509000000000000" pitchFamily="65" charset="-120"/>
                <a:cs typeface="+mn-ea"/>
                <a:sym typeface="+mn-lt"/>
              </a:rPr>
              <a:t>12</a:t>
            </a:r>
            <a:r>
              <a:rPr lang="zh-TW" altLang="en-US" sz="2000" dirty="0">
                <a:solidFill>
                  <a:schemeClr val="accent2">
                    <a:alpha val="85000"/>
                  </a:schemeClr>
                </a:solidFill>
                <a:latin typeface="標楷體" panose="03000509000000000000" pitchFamily="65" charset="-120"/>
                <a:ea typeface="標楷體" panose="03000509000000000000" pitchFamily="65" charset="-120"/>
                <a:cs typeface="+mn-ea"/>
                <a:sym typeface="+mn-lt"/>
              </a:rPr>
              <a:t>日公布的「</a:t>
            </a:r>
            <a:r>
              <a:rPr lang="en-US" altLang="zh-TW" sz="2000" dirty="0">
                <a:solidFill>
                  <a:schemeClr val="accent2">
                    <a:alpha val="85000"/>
                  </a:schemeClr>
                </a:solidFill>
                <a:latin typeface="標楷體" panose="03000509000000000000" pitchFamily="65" charset="-120"/>
                <a:ea typeface="標楷體" panose="03000509000000000000" pitchFamily="65" charset="-120"/>
                <a:cs typeface="+mn-ea"/>
                <a:sym typeface="+mn-lt"/>
              </a:rPr>
              <a:t>2021</a:t>
            </a:r>
            <a:r>
              <a:rPr lang="zh-TW" altLang="en-US" sz="2000" dirty="0">
                <a:solidFill>
                  <a:schemeClr val="accent2">
                    <a:alpha val="85000"/>
                  </a:schemeClr>
                </a:solidFill>
                <a:latin typeface="標楷體" panose="03000509000000000000" pitchFamily="65" charset="-120"/>
                <a:ea typeface="標楷體" panose="03000509000000000000" pitchFamily="65" charset="-120"/>
                <a:cs typeface="+mn-ea"/>
                <a:sym typeface="+mn-lt"/>
              </a:rPr>
              <a:t>年各國人權實施報告」，報告中提及我國將誹謗及公然侮辱列為刑事犯罪，台灣記者面臨訴訟威脅</a:t>
            </a:r>
            <a:r>
              <a:rPr lang="zh-TW" altLang="en-US" sz="1200" dirty="0">
                <a:solidFill>
                  <a:schemeClr val="accent2">
                    <a:alpha val="85000"/>
                  </a:schemeClr>
                </a:solidFill>
                <a:latin typeface="標楷體" panose="03000509000000000000" pitchFamily="65" charset="-120"/>
                <a:ea typeface="標楷體" panose="03000509000000000000" pitchFamily="65" charset="-120"/>
                <a:cs typeface="+mn-ea"/>
                <a:sym typeface="+mn-lt"/>
              </a:rPr>
              <a:t>。</a:t>
            </a:r>
          </a:p>
        </p:txBody>
      </p:sp>
      <p:sp>
        <p:nvSpPr>
          <p:cNvPr id="18" name="文本框 17">
            <a:extLst>
              <a:ext uri="{FF2B5EF4-FFF2-40B4-BE49-F238E27FC236}">
                <a16:creationId xmlns:a16="http://schemas.microsoft.com/office/drawing/2014/main" xmlns="" id="{9FB0D73F-9E6C-42FD-8CB3-8B0AACC3F55A}"/>
              </a:ext>
            </a:extLst>
          </p:cNvPr>
          <p:cNvSpPr txBox="1"/>
          <p:nvPr/>
        </p:nvSpPr>
        <p:spPr>
          <a:xfrm>
            <a:off x="6450685" y="2083402"/>
            <a:ext cx="2172891" cy="1688411"/>
          </a:xfrm>
          <a:prstGeom prst="rect">
            <a:avLst/>
          </a:prstGeom>
          <a:noFill/>
        </p:spPr>
        <p:txBody>
          <a:bodyPr wrap="square" rtlCol="0">
            <a:spAutoFit/>
          </a:bodyPr>
          <a:lstStyle/>
          <a:p>
            <a:pPr algn="ctr">
              <a:lnSpc>
                <a:spcPct val="150000"/>
              </a:lnSpc>
            </a:pPr>
            <a:r>
              <a:rPr lang="zh-TW" altLang="en-US" sz="2400" dirty="0">
                <a:solidFill>
                  <a:schemeClr val="accent2">
                    <a:alpha val="85000"/>
                  </a:schemeClr>
                </a:solidFill>
                <a:latin typeface="標楷體" panose="03000509000000000000" pitchFamily="65" charset="-120"/>
                <a:ea typeface="標楷體" panose="03000509000000000000" pitchFamily="65" charset="-120"/>
                <a:cs typeface="+mn-ea"/>
                <a:sym typeface="+mn-lt"/>
              </a:rPr>
              <a:t>刑事誹謗罪已不合乎時代潮流與國際趨勢。</a:t>
            </a:r>
          </a:p>
        </p:txBody>
      </p:sp>
      <p:grpSp>
        <p:nvGrpSpPr>
          <p:cNvPr id="19" name="组合 18">
            <a:extLst>
              <a:ext uri="{FF2B5EF4-FFF2-40B4-BE49-F238E27FC236}">
                <a16:creationId xmlns:a16="http://schemas.microsoft.com/office/drawing/2014/main" xmlns="" id="{166906B5-461B-4FC4-B293-177FB00DCF2C}"/>
              </a:ext>
            </a:extLst>
          </p:cNvPr>
          <p:cNvGrpSpPr/>
          <p:nvPr/>
        </p:nvGrpSpPr>
        <p:grpSpPr>
          <a:xfrm>
            <a:off x="198244" y="794"/>
            <a:ext cx="2666076" cy="884414"/>
            <a:chOff x="264326" y="0"/>
            <a:chExt cx="3554767" cy="1179218"/>
          </a:xfrm>
        </p:grpSpPr>
        <p:sp>
          <p:nvSpPr>
            <p:cNvPr id="20" name="矩形 19">
              <a:extLst>
                <a:ext uri="{FF2B5EF4-FFF2-40B4-BE49-F238E27FC236}">
                  <a16:creationId xmlns:a16="http://schemas.microsoft.com/office/drawing/2014/main" xmlns="" id="{D8F40C8A-B8A5-48A3-B2AC-D11433D3CFD4}"/>
                </a:ext>
              </a:extLst>
            </p:cNvPr>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21" name="矩形 20">
              <a:extLst>
                <a:ext uri="{FF2B5EF4-FFF2-40B4-BE49-F238E27FC236}">
                  <a16:creationId xmlns:a16="http://schemas.microsoft.com/office/drawing/2014/main" xmlns="" id="{DA975177-86CE-4748-AEA0-DDE35123A50A}"/>
                </a:ext>
              </a:extLst>
            </p:cNvPr>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latin typeface="標楷體" panose="03000509000000000000" pitchFamily="65" charset="-120"/>
                <a:ea typeface="標楷體" panose="03000509000000000000" pitchFamily="65" charset="-120"/>
                <a:cs typeface="+mn-ea"/>
                <a:sym typeface="+mn-lt"/>
              </a:endParaRPr>
            </a:p>
          </p:txBody>
        </p:sp>
        <p:sp>
          <p:nvSpPr>
            <p:cNvPr id="22" name="文本框 21">
              <a:extLst>
                <a:ext uri="{FF2B5EF4-FFF2-40B4-BE49-F238E27FC236}">
                  <a16:creationId xmlns:a16="http://schemas.microsoft.com/office/drawing/2014/main" xmlns="" id="{0F56077F-68AC-4E40-A556-9003EAA00BF9}"/>
                </a:ext>
              </a:extLst>
            </p:cNvPr>
            <p:cNvSpPr txBox="1"/>
            <p:nvPr/>
          </p:nvSpPr>
          <p:spPr>
            <a:xfrm>
              <a:off x="979643" y="137812"/>
              <a:ext cx="2839450" cy="1025921"/>
            </a:xfrm>
            <a:prstGeom prst="rect">
              <a:avLst/>
            </a:prstGeom>
            <a:noFill/>
          </p:spPr>
          <p:txBody>
            <a:bodyPr wrap="square" rtlCol="0">
              <a:spAutoFit/>
            </a:bodyPr>
            <a:lstStyle/>
            <a:p>
              <a:pPr algn="ctr"/>
              <a:r>
                <a:rPr lang="zh-CN" altLang="en-US" sz="44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結語</a:t>
              </a:r>
            </a:p>
          </p:txBody>
        </p:sp>
        <p:sp>
          <p:nvSpPr>
            <p:cNvPr id="23" name="文本框 22">
              <a:extLst>
                <a:ext uri="{FF2B5EF4-FFF2-40B4-BE49-F238E27FC236}">
                  <a16:creationId xmlns:a16="http://schemas.microsoft.com/office/drawing/2014/main" xmlns="" id="{56616CFC-609D-4AF1-B3B7-61DCB0F2082A}"/>
                </a:ext>
              </a:extLst>
            </p:cNvPr>
            <p:cNvSpPr txBox="1"/>
            <p:nvPr/>
          </p:nvSpPr>
          <p:spPr>
            <a:xfrm>
              <a:off x="1273615" y="840663"/>
              <a:ext cx="2251508" cy="338555"/>
            </a:xfrm>
            <a:prstGeom prst="rect">
              <a:avLst/>
            </a:prstGeom>
            <a:noFill/>
          </p:spPr>
          <p:txBody>
            <a:bodyPr wrap="square" rtlCol="0">
              <a:spAutoFit/>
            </a:bodyPr>
            <a:lstStyle/>
            <a:p>
              <a:pPr algn="dist"/>
              <a:endParaRPr lang="zh-CN" altLang="en-US" sz="105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grpSp>
    </p:spTree>
    <p:extLst>
      <p:ext uri="{BB962C8B-B14F-4D97-AF65-F5344CB8AC3E}">
        <p14:creationId xmlns:p14="http://schemas.microsoft.com/office/powerpoint/2010/main" xmlns="" val="2548621515"/>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1" y="0"/>
            <a:ext cx="9144001" cy="5145088"/>
          </a:xfrm>
          <a:prstGeom prst="rect">
            <a:avLst/>
          </a:prstGeom>
        </p:spPr>
      </p:pic>
      <p:sp>
        <p:nvSpPr>
          <p:cNvPr id="6" name="文本框 5"/>
          <p:cNvSpPr txBox="1"/>
          <p:nvPr/>
        </p:nvSpPr>
        <p:spPr>
          <a:xfrm>
            <a:off x="1558131" y="1220361"/>
            <a:ext cx="5631180" cy="646331"/>
          </a:xfrm>
          <a:prstGeom prst="rect">
            <a:avLst/>
          </a:prstGeom>
          <a:noFill/>
        </p:spPr>
        <p:txBody>
          <a:bodyPr wrap="square" rtlCol="0">
            <a:spAutoFit/>
          </a:bodyPr>
          <a:lstStyle/>
          <a:p>
            <a:r>
              <a:rPr lang="zh-TW" altLang="en-US" sz="3600" b="1" dirty="0">
                <a:solidFill>
                  <a:prstClr val="white"/>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謝謝聆聽</a:t>
            </a:r>
            <a:endParaRPr lang="zh-CN" altLang="en-US" sz="3600" b="1" dirty="0">
              <a:solidFill>
                <a:prstClr val="white"/>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4" name="Rectangle 4"/>
          <p:cNvSpPr txBox="1">
            <a:spLocks noChangeArrowheads="1"/>
          </p:cNvSpPr>
          <p:nvPr/>
        </p:nvSpPr>
        <p:spPr bwMode="auto">
          <a:xfrm>
            <a:off x="683577" y="1747690"/>
            <a:ext cx="10182225" cy="3730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914400" fontAlgn="base">
              <a:spcBef>
                <a:spcPct val="0"/>
              </a:spcBef>
              <a:spcAft>
                <a:spcPct val="0"/>
              </a:spcAft>
              <a:defRPr/>
            </a:pPr>
            <a:endParaRPr lang="zh-CN" altLang="zh-CN" sz="1200" b="0" dirty="0">
              <a:solidFill>
                <a:prstClr val="white"/>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7" name="TextBox 42"/>
          <p:cNvSpPr txBox="1"/>
          <p:nvPr/>
        </p:nvSpPr>
        <p:spPr>
          <a:xfrm>
            <a:off x="683577" y="3651487"/>
            <a:ext cx="1403668" cy="261610"/>
          </a:xfrm>
          <a:prstGeom prst="rect">
            <a:avLst/>
          </a:prstGeom>
          <a:solidFill>
            <a:srgbClr val="291618"/>
          </a:solidFill>
        </p:spPr>
        <p:txBody>
          <a:bodyPr wrap="square" rtlCol="0">
            <a:spAutoFit/>
          </a:bodyPr>
          <a:lstStyle/>
          <a:p>
            <a:pPr algn="ctr" defTabSz="914400" fontAlgn="base">
              <a:spcBef>
                <a:spcPct val="0"/>
              </a:spcBef>
              <a:spcAft>
                <a:spcPct val="0"/>
              </a:spcAft>
              <a:buFont typeface="Arial" panose="020B0604020202020204" pitchFamily="34" charset="0"/>
              <a:buNone/>
              <a:defRPr/>
            </a:pPr>
            <a:endParaRPr lang="zh-CN" altLang="en-US" sz="1100" dirty="0">
              <a:solidFill>
                <a:prstClr val="white"/>
              </a:solidFill>
              <a:latin typeface="標楷體" panose="03000509000000000000" pitchFamily="65" charset="-120"/>
              <a:ea typeface="標楷體" panose="03000509000000000000" pitchFamily="65" charset="-120"/>
            </a:endParaRPr>
          </a:p>
        </p:txBody>
      </p:sp>
      <p:sp>
        <p:nvSpPr>
          <p:cNvPr id="8" name="TextBox 43"/>
          <p:cNvSpPr txBox="1"/>
          <p:nvPr/>
        </p:nvSpPr>
        <p:spPr>
          <a:xfrm>
            <a:off x="2647400" y="2498073"/>
            <a:ext cx="1924599" cy="461665"/>
          </a:xfrm>
          <a:prstGeom prst="rect">
            <a:avLst/>
          </a:prstGeom>
          <a:solidFill>
            <a:srgbClr val="291618"/>
          </a:solidFill>
        </p:spPr>
        <p:txBody>
          <a:bodyPr wrap="square" rtlCol="0">
            <a:spAutoFit/>
          </a:bodyPr>
          <a:lstStyle/>
          <a:p>
            <a:pPr algn="ctr" defTabSz="914400" fontAlgn="base">
              <a:spcBef>
                <a:spcPct val="0"/>
              </a:spcBef>
              <a:spcAft>
                <a:spcPct val="0"/>
              </a:spcAft>
              <a:buFont typeface="Arial" panose="020B0604020202020204" pitchFamily="34" charset="0"/>
              <a:buNone/>
              <a:defRPr/>
            </a:pPr>
            <a:r>
              <a:rPr lang="en-US" altLang="zh-CN" sz="2400" dirty="0">
                <a:solidFill>
                  <a:prstClr val="white"/>
                </a:solidFill>
                <a:latin typeface="標楷體" panose="03000509000000000000" pitchFamily="65" charset="-120"/>
                <a:ea typeface="標楷體" panose="03000509000000000000" pitchFamily="65" charset="-120"/>
              </a:rPr>
              <a:t>2023/03/14</a:t>
            </a:r>
            <a:endParaRPr lang="zh-CN" altLang="en-US" sz="2400" dirty="0">
              <a:solidFill>
                <a:prstClr val="white"/>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xmlns="" val="277440782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par>
                          <p:cTn id="11" fill="hold">
                            <p:stCondLst>
                              <p:cond delay="1300"/>
                            </p:stCondLst>
                            <p:childTnLst>
                              <p:par>
                                <p:cTn id="12" presetID="16" presetClass="entr" presetSubtype="21" fill="hold" grpId="0" nodeType="afterEffect" nodePh="1">
                                  <p:stCondLst>
                                    <p:cond delay="0"/>
                                  </p:stCondLst>
                                  <p:endCondLst>
                                    <p:cond evt="begin" delay="0">
                                      <p:tn val="12"/>
                                    </p:cond>
                                  </p:end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p:stCondLst>
                              <p:cond delay="18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7" grpId="0" bldLvl="0" animBg="1"/>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8194" name="矩形 39"/>
          <p:cNvSpPr/>
          <p:nvPr/>
        </p:nvSpPr>
        <p:spPr>
          <a:xfrm>
            <a:off x="1" y="5064415"/>
            <a:ext cx="9142810" cy="78540"/>
          </a:xfrm>
          <a:prstGeom prst="rect">
            <a:avLst/>
          </a:prstGeom>
          <a:solidFill>
            <a:srgbClr val="922E17"/>
          </a:solidFill>
          <a:ln w="9525">
            <a:noFill/>
          </a:ln>
        </p:spPr>
        <p:txBody>
          <a:bodyPr/>
          <a:lstStyle/>
          <a:p>
            <a:pPr defTabSz="685434" fontAlgn="base">
              <a:spcBef>
                <a:spcPct val="0"/>
              </a:spcBef>
              <a:spcAft>
                <a:spcPct val="0"/>
              </a:spcAft>
            </a:pPr>
            <a:endParaRPr lang="zh-CN" altLang="en-US" sz="1349" dirty="0">
              <a:solidFill>
                <a:srgbClr val="424554"/>
              </a:solidFill>
              <a:latin typeface="標楷體" panose="03000509000000000000" pitchFamily="65" charset="-120"/>
              <a:ea typeface="標楷體" panose="03000509000000000000" pitchFamily="65" charset="-120"/>
            </a:endParaRPr>
          </a:p>
        </p:txBody>
      </p:sp>
      <p:sp>
        <p:nvSpPr>
          <p:cNvPr id="28" name="Freeform 11"/>
          <p:cNvSpPr/>
          <p:nvPr/>
        </p:nvSpPr>
        <p:spPr>
          <a:xfrm>
            <a:off x="3969398" y="726847"/>
            <a:ext cx="668783" cy="84490"/>
          </a:xfrm>
          <a:custGeom>
            <a:avLst/>
            <a:gdLst/>
            <a:ahLst/>
            <a:cxnLst>
              <a:cxn ang="0">
                <a:pos x="85667" y="0"/>
              </a:cxn>
              <a:cxn ang="0">
                <a:pos x="806508" y="0"/>
              </a:cxn>
              <a:cxn ang="0">
                <a:pos x="892175" y="112713"/>
              </a:cxn>
              <a:cxn ang="0">
                <a:pos x="0" y="112713"/>
              </a:cxn>
              <a:cxn ang="0">
                <a:pos x="85667" y="0"/>
              </a:cxn>
            </a:cxnLst>
            <a:rect l="0" t="0" r="0" b="0"/>
            <a:pathLst>
              <a:path w="1156" h="142">
                <a:moveTo>
                  <a:pt x="111" y="0"/>
                </a:moveTo>
                <a:lnTo>
                  <a:pt x="1045" y="0"/>
                </a:lnTo>
                <a:lnTo>
                  <a:pt x="1156" y="142"/>
                </a:lnTo>
                <a:lnTo>
                  <a:pt x="0" y="142"/>
                </a:lnTo>
                <a:lnTo>
                  <a:pt x="111" y="0"/>
                </a:lnTo>
                <a:close/>
              </a:path>
            </a:pathLst>
          </a:custGeom>
          <a:solidFill>
            <a:srgbClr val="291618"/>
          </a:solidFill>
          <a:ln w="9525">
            <a:noFill/>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29" name="Freeform 10"/>
          <p:cNvSpPr/>
          <p:nvPr/>
        </p:nvSpPr>
        <p:spPr>
          <a:xfrm>
            <a:off x="3908112" y="912087"/>
            <a:ext cx="4323289" cy="1439907"/>
          </a:xfrm>
          <a:custGeom>
            <a:avLst/>
            <a:gdLst/>
            <a:ahLst/>
            <a:cxnLst>
              <a:cxn ang="0">
                <a:pos x="64481" y="0"/>
              </a:cxn>
              <a:cxn ang="0">
                <a:pos x="5633810" y="0"/>
              </a:cxn>
              <a:cxn ang="0">
                <a:pos x="5767426" y="160338"/>
              </a:cxn>
              <a:cxn ang="0">
                <a:pos x="5767426" y="625475"/>
              </a:cxn>
              <a:cxn ang="0">
                <a:pos x="5702945" y="701675"/>
              </a:cxn>
              <a:cxn ang="0">
                <a:pos x="64481" y="701675"/>
              </a:cxn>
              <a:cxn ang="0">
                <a:pos x="0" y="625475"/>
              </a:cxn>
              <a:cxn ang="0">
                <a:pos x="0" y="76200"/>
              </a:cxn>
              <a:cxn ang="0">
                <a:pos x="64481" y="0"/>
              </a:cxn>
            </a:cxnLst>
            <a:rect l="0" t="0" r="0" b="0"/>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alpha val="100000"/>
            </a:srgbClr>
          </a:solidFill>
          <a:ln w="10" cap="flat" cmpd="sng">
            <a:solidFill>
              <a:srgbClr val="A8A9AD">
                <a:alpha val="100000"/>
              </a:srgbClr>
            </a:solidFill>
            <a:prstDash val="solid"/>
            <a:miter lim="800000"/>
            <a:headEnd type="none" w="med" len="med"/>
            <a:tailEnd type="none" w="med" len="med"/>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30" name="Rectangle 12"/>
          <p:cNvSpPr/>
          <p:nvPr/>
        </p:nvSpPr>
        <p:spPr>
          <a:xfrm>
            <a:off x="4033658" y="726847"/>
            <a:ext cx="540262" cy="553352"/>
          </a:xfrm>
          <a:prstGeom prst="rect">
            <a:avLst/>
          </a:prstGeom>
          <a:solidFill>
            <a:srgbClr val="922E17"/>
          </a:solidFill>
          <a:ln w="9525">
            <a:noFill/>
          </a:ln>
        </p:spPr>
        <p:txBody>
          <a:bodyPr/>
          <a:lstStyle/>
          <a:p>
            <a:pPr defTabSz="685434" fontAlgn="base">
              <a:spcBef>
                <a:spcPct val="0"/>
              </a:spcBef>
              <a:spcAft>
                <a:spcPct val="0"/>
              </a:spcAft>
            </a:pPr>
            <a:endParaRPr lang="zh-CN" altLang="en-US" sz="1349" dirty="0">
              <a:solidFill>
                <a:srgbClr val="424554"/>
              </a:solidFill>
              <a:latin typeface="標楷體" panose="03000509000000000000" pitchFamily="65" charset="-120"/>
              <a:ea typeface="標楷體" panose="03000509000000000000" pitchFamily="65" charset="-120"/>
            </a:endParaRPr>
          </a:p>
        </p:txBody>
      </p:sp>
      <p:sp>
        <p:nvSpPr>
          <p:cNvPr id="31" name="Freeform 11"/>
          <p:cNvSpPr/>
          <p:nvPr/>
        </p:nvSpPr>
        <p:spPr>
          <a:xfrm>
            <a:off x="3974967" y="2276584"/>
            <a:ext cx="668783" cy="327251"/>
          </a:xfrm>
          <a:custGeom>
            <a:avLst/>
            <a:gdLst/>
            <a:ahLst/>
            <a:cxnLst>
              <a:cxn ang="0">
                <a:pos x="85667" y="0"/>
              </a:cxn>
              <a:cxn ang="0">
                <a:pos x="806508" y="0"/>
              </a:cxn>
              <a:cxn ang="0">
                <a:pos x="892175" y="112713"/>
              </a:cxn>
              <a:cxn ang="0">
                <a:pos x="0" y="112713"/>
              </a:cxn>
              <a:cxn ang="0">
                <a:pos x="85667" y="0"/>
              </a:cxn>
            </a:cxnLst>
            <a:rect l="0" t="0" r="0" b="0"/>
            <a:pathLst>
              <a:path w="1156" h="142">
                <a:moveTo>
                  <a:pt x="111" y="0"/>
                </a:moveTo>
                <a:lnTo>
                  <a:pt x="1045" y="0"/>
                </a:lnTo>
                <a:lnTo>
                  <a:pt x="1156" y="142"/>
                </a:lnTo>
                <a:lnTo>
                  <a:pt x="0" y="142"/>
                </a:lnTo>
                <a:lnTo>
                  <a:pt x="111" y="0"/>
                </a:lnTo>
                <a:close/>
              </a:path>
            </a:pathLst>
          </a:custGeom>
          <a:solidFill>
            <a:srgbClr val="291618"/>
          </a:solidFill>
          <a:ln w="9525">
            <a:noFill/>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36" name="Freeform 11"/>
          <p:cNvSpPr/>
          <p:nvPr/>
        </p:nvSpPr>
        <p:spPr>
          <a:xfrm>
            <a:off x="3990221" y="2697102"/>
            <a:ext cx="668783" cy="421260"/>
          </a:xfrm>
          <a:custGeom>
            <a:avLst/>
            <a:gdLst/>
            <a:ahLst/>
            <a:cxnLst>
              <a:cxn ang="0">
                <a:pos x="85667" y="0"/>
              </a:cxn>
              <a:cxn ang="0">
                <a:pos x="806508" y="0"/>
              </a:cxn>
              <a:cxn ang="0">
                <a:pos x="892175" y="112713"/>
              </a:cxn>
              <a:cxn ang="0">
                <a:pos x="0" y="112713"/>
              </a:cxn>
              <a:cxn ang="0">
                <a:pos x="85667" y="0"/>
              </a:cxn>
            </a:cxnLst>
            <a:rect l="0" t="0" r="0" b="0"/>
            <a:pathLst>
              <a:path w="1156" h="142">
                <a:moveTo>
                  <a:pt x="111" y="0"/>
                </a:moveTo>
                <a:lnTo>
                  <a:pt x="1045" y="0"/>
                </a:lnTo>
                <a:lnTo>
                  <a:pt x="1156" y="142"/>
                </a:lnTo>
                <a:lnTo>
                  <a:pt x="0" y="142"/>
                </a:lnTo>
                <a:lnTo>
                  <a:pt x="111" y="0"/>
                </a:lnTo>
                <a:close/>
              </a:path>
            </a:pathLst>
          </a:custGeom>
          <a:solidFill>
            <a:srgbClr val="291618"/>
          </a:solidFill>
          <a:ln w="9525">
            <a:noFill/>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48" name="Freeform 11"/>
          <p:cNvSpPr/>
          <p:nvPr/>
        </p:nvSpPr>
        <p:spPr>
          <a:xfrm>
            <a:off x="3969398" y="3738750"/>
            <a:ext cx="668783" cy="84491"/>
          </a:xfrm>
          <a:custGeom>
            <a:avLst/>
            <a:gdLst/>
            <a:ahLst/>
            <a:cxnLst>
              <a:cxn ang="0">
                <a:pos x="85667" y="0"/>
              </a:cxn>
              <a:cxn ang="0">
                <a:pos x="806508" y="0"/>
              </a:cxn>
              <a:cxn ang="0">
                <a:pos x="892175" y="112713"/>
              </a:cxn>
              <a:cxn ang="0">
                <a:pos x="0" y="112713"/>
              </a:cxn>
              <a:cxn ang="0">
                <a:pos x="85667" y="0"/>
              </a:cxn>
            </a:cxnLst>
            <a:rect l="0" t="0" r="0" b="0"/>
            <a:pathLst>
              <a:path w="1156" h="142">
                <a:moveTo>
                  <a:pt x="111" y="0"/>
                </a:moveTo>
                <a:lnTo>
                  <a:pt x="1045" y="0"/>
                </a:lnTo>
                <a:lnTo>
                  <a:pt x="1156" y="142"/>
                </a:lnTo>
                <a:lnTo>
                  <a:pt x="0" y="142"/>
                </a:lnTo>
                <a:lnTo>
                  <a:pt x="111" y="0"/>
                </a:lnTo>
                <a:close/>
              </a:path>
            </a:pathLst>
          </a:custGeom>
          <a:solidFill>
            <a:srgbClr val="291618"/>
          </a:solidFill>
          <a:ln w="9525">
            <a:noFill/>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49" name="Freeform 10"/>
          <p:cNvSpPr/>
          <p:nvPr/>
        </p:nvSpPr>
        <p:spPr>
          <a:xfrm>
            <a:off x="3990221" y="2890276"/>
            <a:ext cx="4200718" cy="1439907"/>
          </a:xfrm>
          <a:custGeom>
            <a:avLst/>
            <a:gdLst/>
            <a:ahLst/>
            <a:cxnLst>
              <a:cxn ang="0">
                <a:pos x="64481" y="0"/>
              </a:cxn>
              <a:cxn ang="0">
                <a:pos x="5633810" y="0"/>
              </a:cxn>
              <a:cxn ang="0">
                <a:pos x="5767426" y="160338"/>
              </a:cxn>
              <a:cxn ang="0">
                <a:pos x="5767426" y="625475"/>
              </a:cxn>
              <a:cxn ang="0">
                <a:pos x="5702945" y="701675"/>
              </a:cxn>
              <a:cxn ang="0">
                <a:pos x="64481" y="701675"/>
              </a:cxn>
              <a:cxn ang="0">
                <a:pos x="0" y="625475"/>
              </a:cxn>
              <a:cxn ang="0">
                <a:pos x="0" y="76200"/>
              </a:cxn>
              <a:cxn ang="0">
                <a:pos x="64481" y="0"/>
              </a:cxn>
            </a:cxnLst>
            <a:rect l="0" t="0" r="0" b="0"/>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alpha val="100000"/>
            </a:srgbClr>
          </a:solidFill>
          <a:ln w="10" cap="flat" cmpd="sng">
            <a:solidFill>
              <a:srgbClr val="A8A9AD">
                <a:alpha val="100000"/>
              </a:srgbClr>
            </a:solidFill>
            <a:prstDash val="solid"/>
            <a:miter lim="800000"/>
            <a:headEnd type="none" w="med" len="med"/>
            <a:tailEnd type="none" w="med" len="med"/>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50" name="Rectangle 12"/>
          <p:cNvSpPr>
            <a:spLocks noChangeArrowheads="1"/>
          </p:cNvSpPr>
          <p:nvPr/>
        </p:nvSpPr>
        <p:spPr bwMode="auto">
          <a:xfrm>
            <a:off x="4033658" y="3738750"/>
            <a:ext cx="540262" cy="553353"/>
          </a:xfrm>
          <a:prstGeom prst="rect">
            <a:avLst/>
          </a:prstGeom>
          <a:solidFill>
            <a:srgbClr val="922E17"/>
          </a:solidFill>
          <a:ln>
            <a:noFill/>
          </a:ln>
        </p:spPr>
        <p:txBody>
          <a:bodyPr vert="horz" wrap="square" lIns="68544" tIns="34272" rIns="68544" bIns="34272" numCol="1" anchor="t" anchorCtr="0" compatLnSpc="1"/>
          <a:lstStyle/>
          <a:p>
            <a:pPr defTabSz="685434" fontAlgn="base">
              <a:spcBef>
                <a:spcPct val="0"/>
              </a:spcBef>
              <a:spcAft>
                <a:spcPct val="0"/>
              </a:spcAft>
              <a:defRPr/>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76" name="TextBox 75"/>
          <p:cNvSpPr txBox="1"/>
          <p:nvPr/>
        </p:nvSpPr>
        <p:spPr>
          <a:xfrm>
            <a:off x="4786140" y="3038561"/>
            <a:ext cx="3466084" cy="1731115"/>
          </a:xfrm>
          <a:prstGeom prst="rect">
            <a:avLst/>
          </a:prstGeom>
          <a:noFill/>
          <a:ln w="9525">
            <a:noFill/>
          </a:ln>
        </p:spPr>
        <p:txBody>
          <a:bodyPr wrap="square">
            <a:spAutoFit/>
          </a:bodyPr>
          <a:lstStyle/>
          <a:p>
            <a:pPr defTabSz="685434" fontAlgn="base">
              <a:spcBef>
                <a:spcPct val="0"/>
              </a:spcBef>
              <a:spcAft>
                <a:spcPct val="0"/>
              </a:spcAft>
              <a:defRPr/>
            </a:pPr>
            <a:r>
              <a:rPr lang="zh-TW" altLang="en-US" sz="2800" b="1" dirty="0">
                <a:solidFill>
                  <a:srgbClr val="424554"/>
                </a:solidFill>
                <a:latin typeface="標楷體" panose="03000509000000000000" pitchFamily="65" charset="-120"/>
                <a:ea typeface="標楷體" panose="03000509000000000000" pitchFamily="65" charset="-120"/>
              </a:rPr>
              <a:t>司法院釋字第</a:t>
            </a:r>
            <a:r>
              <a:rPr lang="en-US" altLang="zh-TW" sz="2800" b="1" dirty="0">
                <a:solidFill>
                  <a:srgbClr val="424554"/>
                </a:solidFill>
                <a:latin typeface="標楷體" panose="03000509000000000000" pitchFamily="65" charset="-120"/>
                <a:ea typeface="標楷體" panose="03000509000000000000" pitchFamily="65" charset="-120"/>
              </a:rPr>
              <a:t>509</a:t>
            </a:r>
            <a:r>
              <a:rPr lang="zh-TW" altLang="en-US" sz="2800" b="1" dirty="0">
                <a:solidFill>
                  <a:srgbClr val="424554"/>
                </a:solidFill>
                <a:latin typeface="標楷體" panose="03000509000000000000" pitchFamily="65" charset="-120"/>
                <a:ea typeface="標楷體" panose="03000509000000000000" pitchFamily="65" charset="-120"/>
              </a:rPr>
              <a:t>號解釋是否有補充或變更之必要？</a:t>
            </a:r>
            <a:r>
              <a:rPr lang="zh-TW" altLang="en-US" sz="2249" b="1" dirty="0">
                <a:solidFill>
                  <a:srgbClr val="424554"/>
                </a:solidFill>
                <a:latin typeface="標楷體" panose="03000509000000000000" pitchFamily="65" charset="-120"/>
                <a:ea typeface="標楷體" panose="03000509000000000000" pitchFamily="65" charset="-120"/>
              </a:rPr>
              <a:t/>
            </a:r>
            <a:br>
              <a:rPr lang="zh-TW" altLang="en-US" sz="2249" b="1" dirty="0">
                <a:solidFill>
                  <a:srgbClr val="424554"/>
                </a:solidFill>
                <a:latin typeface="標楷體" panose="03000509000000000000" pitchFamily="65" charset="-120"/>
                <a:ea typeface="標楷體" panose="03000509000000000000" pitchFamily="65" charset="-120"/>
              </a:rPr>
            </a:br>
            <a:endParaRPr lang="zh-CN" altLang="en-US" sz="2249" b="1" dirty="0">
              <a:solidFill>
                <a:srgbClr val="424554"/>
              </a:solidFill>
              <a:latin typeface="標楷體" panose="03000509000000000000" pitchFamily="65" charset="-120"/>
              <a:ea typeface="標楷體" panose="03000509000000000000" pitchFamily="65" charset="-120"/>
            </a:endParaRPr>
          </a:p>
        </p:txBody>
      </p:sp>
      <p:sp>
        <p:nvSpPr>
          <p:cNvPr id="8215" name="Freeform 5"/>
          <p:cNvSpPr/>
          <p:nvPr/>
        </p:nvSpPr>
        <p:spPr>
          <a:xfrm>
            <a:off x="612853" y="2133"/>
            <a:ext cx="1731457" cy="869894"/>
          </a:xfrm>
          <a:custGeom>
            <a:avLst/>
            <a:gdLst/>
            <a:ahLst/>
            <a:cxnLst>
              <a:cxn ang="0">
                <a:pos x="2309654" y="0"/>
              </a:cxn>
              <a:cxn ang="0">
                <a:pos x="1187255" y="1141649"/>
              </a:cxn>
              <a:cxn ang="0">
                <a:pos x="1121737" y="1141649"/>
              </a:cxn>
              <a:cxn ang="0">
                <a:pos x="0" y="0"/>
              </a:cxn>
              <a:cxn ang="0">
                <a:pos x="2309654" y="0"/>
              </a:cxn>
            </a:cxnLst>
            <a:rect l="0" t="0" r="0" b="0"/>
            <a:pathLst>
              <a:path w="3490" h="1722">
                <a:moveTo>
                  <a:pt x="3490" y="0"/>
                </a:moveTo>
                <a:lnTo>
                  <a:pt x="1794" y="1695"/>
                </a:lnTo>
                <a:cubicBezTo>
                  <a:pt x="1767" y="1722"/>
                  <a:pt x="1723" y="1722"/>
                  <a:pt x="1695" y="1695"/>
                </a:cubicBezTo>
                <a:lnTo>
                  <a:pt x="0" y="0"/>
                </a:lnTo>
                <a:lnTo>
                  <a:pt x="3490" y="0"/>
                </a:lnTo>
                <a:close/>
              </a:path>
            </a:pathLst>
          </a:custGeom>
          <a:solidFill>
            <a:srgbClr val="291618"/>
          </a:solidFill>
          <a:ln w="9525">
            <a:noFill/>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8216" name="Freeform 6"/>
          <p:cNvSpPr/>
          <p:nvPr/>
        </p:nvSpPr>
        <p:spPr>
          <a:xfrm>
            <a:off x="265372" y="2133"/>
            <a:ext cx="953827" cy="867514"/>
          </a:xfrm>
          <a:custGeom>
            <a:avLst/>
            <a:gdLst/>
            <a:ahLst/>
            <a:cxnLst>
              <a:cxn ang="0">
                <a:pos x="2309654" y="0"/>
              </a:cxn>
              <a:cxn ang="0">
                <a:pos x="1193211" y="1136278"/>
              </a:cxn>
              <a:cxn ang="0">
                <a:pos x="1116443" y="1136278"/>
              </a:cxn>
              <a:cxn ang="0">
                <a:pos x="0" y="0"/>
              </a:cxn>
              <a:cxn ang="0">
                <a:pos x="2309654" y="0"/>
              </a:cxn>
            </a:cxnLst>
            <a:rect l="0" t="0" r="0" b="0"/>
            <a:pathLst>
              <a:path w="3490" h="1719">
                <a:moveTo>
                  <a:pt x="3490" y="0"/>
                </a:moveTo>
                <a:lnTo>
                  <a:pt x="1803" y="1687"/>
                </a:lnTo>
                <a:cubicBezTo>
                  <a:pt x="1771" y="1719"/>
                  <a:pt x="1719" y="1719"/>
                  <a:pt x="1687" y="1687"/>
                </a:cubicBezTo>
                <a:lnTo>
                  <a:pt x="0" y="0"/>
                </a:lnTo>
                <a:lnTo>
                  <a:pt x="3490" y="0"/>
                </a:lnTo>
                <a:close/>
              </a:path>
            </a:pathLst>
          </a:custGeom>
          <a:solidFill>
            <a:srgbClr val="922E17"/>
          </a:solidFill>
          <a:ln w="9525">
            <a:noFill/>
          </a:ln>
        </p:spPr>
        <p:txBody>
          <a:bodyPr/>
          <a:lstStyle/>
          <a:p>
            <a:pPr defTabSz="685434" fontAlgn="base">
              <a:spcBef>
                <a:spcPct val="0"/>
              </a:spcBef>
              <a:spcAft>
                <a:spcPct val="0"/>
              </a:spcAft>
            </a:pPr>
            <a:endParaRPr lang="zh-CN" altLang="en-US" sz="1349" dirty="0">
              <a:solidFill>
                <a:srgbClr val="424554"/>
              </a:solidFill>
              <a:latin typeface="標楷體" panose="03000509000000000000" pitchFamily="65" charset="-120"/>
              <a:ea typeface="標楷體" panose="03000509000000000000" pitchFamily="65" charset="-120"/>
            </a:endParaRPr>
          </a:p>
        </p:txBody>
      </p:sp>
      <p:sp>
        <p:nvSpPr>
          <p:cNvPr id="17" name="Freeform 17"/>
          <p:cNvSpPr>
            <a:spLocks noEditPoints="1"/>
          </p:cNvSpPr>
          <p:nvPr/>
        </p:nvSpPr>
        <p:spPr>
          <a:xfrm>
            <a:off x="4134809" y="779208"/>
            <a:ext cx="337961" cy="449822"/>
          </a:xfrm>
          <a:custGeom>
            <a:avLst/>
            <a:gdLst/>
            <a:ahLst/>
            <a:cxnLst>
              <a:cxn ang="0">
                <a:pos x="59930" y="97095"/>
              </a:cxn>
              <a:cxn ang="0">
                <a:pos x="50543" y="599457"/>
              </a:cxn>
              <a:cxn ang="0">
                <a:pos x="451277" y="147050"/>
              </a:cxn>
              <a:cxn ang="0">
                <a:pos x="417341" y="157604"/>
              </a:cxn>
              <a:cxn ang="0">
                <a:pos x="51987" y="564981"/>
              </a:cxn>
              <a:cxn ang="0">
                <a:pos x="195674" y="64027"/>
              </a:cxn>
              <a:cxn ang="0">
                <a:pos x="256325" y="64027"/>
              </a:cxn>
              <a:cxn ang="0">
                <a:pos x="225277" y="95688"/>
              </a:cxn>
              <a:cxn ang="0">
                <a:pos x="158127" y="65434"/>
              </a:cxn>
              <a:cxn ang="0">
                <a:pos x="83035" y="151975"/>
              </a:cxn>
              <a:cxn ang="0">
                <a:pos x="368964" y="151975"/>
              </a:cxn>
              <a:cxn ang="0">
                <a:pos x="293872" y="65434"/>
              </a:cxn>
              <a:cxn ang="0">
                <a:pos x="158127" y="65434"/>
              </a:cxn>
              <a:cxn ang="0">
                <a:pos x="159572" y="455221"/>
              </a:cxn>
              <a:cxn ang="0">
                <a:pos x="109751" y="469293"/>
              </a:cxn>
              <a:cxn ang="0">
                <a:pos x="98920" y="479847"/>
              </a:cxn>
              <a:cxn ang="0">
                <a:pos x="159572" y="484069"/>
              </a:cxn>
              <a:cxn ang="0">
                <a:pos x="95310" y="514323"/>
              </a:cxn>
              <a:cxn ang="0">
                <a:pos x="175456" y="476329"/>
              </a:cxn>
              <a:cxn ang="0">
                <a:pos x="175456" y="452407"/>
              </a:cxn>
              <a:cxn ang="0">
                <a:pos x="80147" y="456629"/>
              </a:cxn>
              <a:cxn ang="0">
                <a:pos x="154517" y="534727"/>
              </a:cxn>
              <a:cxn ang="0">
                <a:pos x="154517" y="234998"/>
              </a:cxn>
              <a:cxn ang="0">
                <a:pos x="109751" y="249070"/>
              </a:cxn>
              <a:cxn ang="0">
                <a:pos x="124913" y="288471"/>
              </a:cxn>
              <a:cxn ang="0">
                <a:pos x="95310" y="299025"/>
              </a:cxn>
              <a:cxn ang="0">
                <a:pos x="154517" y="220223"/>
              </a:cxn>
              <a:cxn ang="0">
                <a:pos x="80147" y="297618"/>
              </a:cxn>
              <a:cxn ang="0">
                <a:pos x="174734" y="252588"/>
              </a:cxn>
              <a:cxn ang="0">
                <a:pos x="173290" y="232184"/>
              </a:cxn>
              <a:cxn ang="0">
                <a:pos x="159572" y="353905"/>
              </a:cxn>
              <a:cxn ang="0">
                <a:pos x="98920" y="368680"/>
              </a:cxn>
              <a:cxn ang="0">
                <a:pos x="159572" y="408081"/>
              </a:cxn>
              <a:cxn ang="0">
                <a:pos x="174734" y="342647"/>
              </a:cxn>
              <a:cxn ang="0">
                <a:pos x="80147" y="346165"/>
              </a:cxn>
              <a:cxn ang="0">
                <a:pos x="159572" y="423560"/>
              </a:cxn>
              <a:cxn ang="0">
                <a:pos x="208670" y="327168"/>
              </a:cxn>
              <a:cxn ang="0">
                <a:pos x="236108" y="508694"/>
              </a:cxn>
              <a:cxn ang="0">
                <a:pos x="362466" y="470700"/>
              </a:cxn>
              <a:cxn ang="0">
                <a:pos x="231054" y="503769"/>
              </a:cxn>
              <a:cxn ang="0">
                <a:pos x="362466" y="356719"/>
              </a:cxn>
              <a:cxn ang="0">
                <a:pos x="231054" y="288471"/>
              </a:cxn>
              <a:cxn ang="0">
                <a:pos x="231054" y="247663"/>
              </a:cxn>
            </a:cxnLst>
            <a:rect l="0" t="0" r="0" b="0"/>
            <a:pathLst>
              <a:path w="625" h="852">
                <a:moveTo>
                  <a:pt x="48" y="224"/>
                </a:moveTo>
                <a:cubicBezTo>
                  <a:pt x="48" y="200"/>
                  <a:pt x="59" y="188"/>
                  <a:pt x="83" y="188"/>
                </a:cubicBezTo>
                <a:lnTo>
                  <a:pt x="83" y="138"/>
                </a:lnTo>
                <a:cubicBezTo>
                  <a:pt x="39" y="139"/>
                  <a:pt x="0" y="167"/>
                  <a:pt x="0" y="209"/>
                </a:cubicBezTo>
                <a:lnTo>
                  <a:pt x="0" y="783"/>
                </a:lnTo>
                <a:cubicBezTo>
                  <a:pt x="0" y="818"/>
                  <a:pt x="35" y="852"/>
                  <a:pt x="70" y="852"/>
                </a:cubicBezTo>
                <a:lnTo>
                  <a:pt x="556" y="852"/>
                </a:lnTo>
                <a:cubicBezTo>
                  <a:pt x="591" y="852"/>
                  <a:pt x="625" y="818"/>
                  <a:pt x="625" y="783"/>
                </a:cubicBezTo>
                <a:lnTo>
                  <a:pt x="625" y="209"/>
                </a:lnTo>
                <a:cubicBezTo>
                  <a:pt x="625" y="167"/>
                  <a:pt x="587" y="139"/>
                  <a:pt x="543" y="138"/>
                </a:cubicBezTo>
                <a:lnTo>
                  <a:pt x="543" y="188"/>
                </a:lnTo>
                <a:cubicBezTo>
                  <a:pt x="567" y="188"/>
                  <a:pt x="578" y="200"/>
                  <a:pt x="578" y="224"/>
                </a:cubicBezTo>
                <a:lnTo>
                  <a:pt x="578" y="768"/>
                </a:lnTo>
                <a:cubicBezTo>
                  <a:pt x="578" y="785"/>
                  <a:pt x="570" y="803"/>
                  <a:pt x="554" y="803"/>
                </a:cubicBezTo>
                <a:lnTo>
                  <a:pt x="72" y="803"/>
                </a:lnTo>
                <a:cubicBezTo>
                  <a:pt x="53" y="803"/>
                  <a:pt x="48" y="783"/>
                  <a:pt x="48" y="764"/>
                </a:cubicBezTo>
                <a:lnTo>
                  <a:pt x="48" y="224"/>
                </a:lnTo>
                <a:close/>
                <a:moveTo>
                  <a:pt x="271" y="91"/>
                </a:moveTo>
                <a:cubicBezTo>
                  <a:pt x="271" y="71"/>
                  <a:pt x="290" y="52"/>
                  <a:pt x="310" y="52"/>
                </a:cubicBezTo>
                <a:lnTo>
                  <a:pt x="316" y="52"/>
                </a:lnTo>
                <a:cubicBezTo>
                  <a:pt x="336" y="52"/>
                  <a:pt x="355" y="71"/>
                  <a:pt x="355" y="91"/>
                </a:cubicBezTo>
                <a:lnTo>
                  <a:pt x="355" y="95"/>
                </a:lnTo>
                <a:cubicBezTo>
                  <a:pt x="355" y="117"/>
                  <a:pt x="336" y="136"/>
                  <a:pt x="314" y="136"/>
                </a:cubicBezTo>
                <a:lnTo>
                  <a:pt x="312" y="136"/>
                </a:lnTo>
                <a:cubicBezTo>
                  <a:pt x="290" y="136"/>
                  <a:pt x="271" y="117"/>
                  <a:pt x="271" y="95"/>
                </a:cubicBezTo>
                <a:lnTo>
                  <a:pt x="271" y="91"/>
                </a:lnTo>
                <a:close/>
                <a:moveTo>
                  <a:pt x="219" y="93"/>
                </a:moveTo>
                <a:lnTo>
                  <a:pt x="150" y="93"/>
                </a:lnTo>
                <a:cubicBezTo>
                  <a:pt x="126" y="93"/>
                  <a:pt x="115" y="104"/>
                  <a:pt x="115" y="127"/>
                </a:cubicBezTo>
                <a:lnTo>
                  <a:pt x="115" y="216"/>
                </a:lnTo>
                <a:cubicBezTo>
                  <a:pt x="115" y="231"/>
                  <a:pt x="125" y="246"/>
                  <a:pt x="139" y="246"/>
                </a:cubicBezTo>
                <a:lnTo>
                  <a:pt x="487" y="246"/>
                </a:lnTo>
                <a:cubicBezTo>
                  <a:pt x="501" y="246"/>
                  <a:pt x="511" y="231"/>
                  <a:pt x="511" y="216"/>
                </a:cubicBezTo>
                <a:lnTo>
                  <a:pt x="511" y="127"/>
                </a:lnTo>
                <a:cubicBezTo>
                  <a:pt x="511" y="104"/>
                  <a:pt x="500" y="93"/>
                  <a:pt x="476" y="93"/>
                </a:cubicBezTo>
                <a:lnTo>
                  <a:pt x="407" y="93"/>
                </a:lnTo>
                <a:cubicBezTo>
                  <a:pt x="407" y="45"/>
                  <a:pt x="366" y="0"/>
                  <a:pt x="320" y="0"/>
                </a:cubicBezTo>
                <a:lnTo>
                  <a:pt x="305" y="0"/>
                </a:lnTo>
                <a:cubicBezTo>
                  <a:pt x="259" y="0"/>
                  <a:pt x="219" y="45"/>
                  <a:pt x="219" y="93"/>
                </a:cubicBezTo>
                <a:close/>
                <a:moveTo>
                  <a:pt x="132" y="654"/>
                </a:moveTo>
                <a:cubicBezTo>
                  <a:pt x="132" y="649"/>
                  <a:pt x="134" y="647"/>
                  <a:pt x="139" y="647"/>
                </a:cubicBezTo>
                <a:lnTo>
                  <a:pt x="221" y="647"/>
                </a:lnTo>
                <a:lnTo>
                  <a:pt x="221" y="654"/>
                </a:lnTo>
                <a:cubicBezTo>
                  <a:pt x="221" y="661"/>
                  <a:pt x="187" y="680"/>
                  <a:pt x="180" y="684"/>
                </a:cubicBezTo>
                <a:cubicBezTo>
                  <a:pt x="174" y="679"/>
                  <a:pt x="161" y="667"/>
                  <a:pt x="152" y="667"/>
                </a:cubicBezTo>
                <a:lnTo>
                  <a:pt x="150" y="667"/>
                </a:lnTo>
                <a:cubicBezTo>
                  <a:pt x="144" y="667"/>
                  <a:pt x="137" y="674"/>
                  <a:pt x="137" y="680"/>
                </a:cubicBezTo>
                <a:lnTo>
                  <a:pt x="137" y="682"/>
                </a:lnTo>
                <a:cubicBezTo>
                  <a:pt x="137" y="688"/>
                  <a:pt x="167" y="721"/>
                  <a:pt x="173" y="721"/>
                </a:cubicBezTo>
                <a:lnTo>
                  <a:pt x="176" y="721"/>
                </a:lnTo>
                <a:cubicBezTo>
                  <a:pt x="180" y="721"/>
                  <a:pt x="214" y="693"/>
                  <a:pt x="221" y="688"/>
                </a:cubicBezTo>
                <a:cubicBezTo>
                  <a:pt x="221" y="700"/>
                  <a:pt x="226" y="738"/>
                  <a:pt x="214" y="738"/>
                </a:cubicBezTo>
                <a:lnTo>
                  <a:pt x="139" y="738"/>
                </a:lnTo>
                <a:cubicBezTo>
                  <a:pt x="134" y="738"/>
                  <a:pt x="132" y="736"/>
                  <a:pt x="132" y="731"/>
                </a:cubicBezTo>
                <a:lnTo>
                  <a:pt x="132" y="654"/>
                </a:lnTo>
                <a:close/>
                <a:moveTo>
                  <a:pt x="214" y="760"/>
                </a:moveTo>
                <a:cubicBezTo>
                  <a:pt x="255" y="760"/>
                  <a:pt x="240" y="715"/>
                  <a:pt x="243" y="677"/>
                </a:cubicBezTo>
                <a:cubicBezTo>
                  <a:pt x="244" y="658"/>
                  <a:pt x="292" y="641"/>
                  <a:pt x="297" y="624"/>
                </a:cubicBezTo>
                <a:lnTo>
                  <a:pt x="290" y="624"/>
                </a:lnTo>
                <a:cubicBezTo>
                  <a:pt x="276" y="624"/>
                  <a:pt x="253" y="637"/>
                  <a:pt x="243" y="643"/>
                </a:cubicBezTo>
                <a:cubicBezTo>
                  <a:pt x="237" y="635"/>
                  <a:pt x="232" y="626"/>
                  <a:pt x="219" y="626"/>
                </a:cubicBezTo>
                <a:lnTo>
                  <a:pt x="135" y="626"/>
                </a:lnTo>
                <a:cubicBezTo>
                  <a:pt x="122" y="626"/>
                  <a:pt x="111" y="637"/>
                  <a:pt x="111" y="649"/>
                </a:cubicBezTo>
                <a:lnTo>
                  <a:pt x="111" y="736"/>
                </a:lnTo>
                <a:cubicBezTo>
                  <a:pt x="111" y="750"/>
                  <a:pt x="124" y="760"/>
                  <a:pt x="139" y="760"/>
                </a:cubicBezTo>
                <a:lnTo>
                  <a:pt x="214" y="760"/>
                </a:lnTo>
                <a:close/>
                <a:moveTo>
                  <a:pt x="132" y="341"/>
                </a:moveTo>
                <a:cubicBezTo>
                  <a:pt x="132" y="336"/>
                  <a:pt x="134" y="334"/>
                  <a:pt x="139" y="334"/>
                </a:cubicBezTo>
                <a:lnTo>
                  <a:pt x="214" y="334"/>
                </a:lnTo>
                <a:cubicBezTo>
                  <a:pt x="219" y="334"/>
                  <a:pt x="221" y="336"/>
                  <a:pt x="221" y="341"/>
                </a:cubicBezTo>
                <a:cubicBezTo>
                  <a:pt x="221" y="346"/>
                  <a:pt x="184" y="371"/>
                  <a:pt x="180" y="371"/>
                </a:cubicBezTo>
                <a:cubicBezTo>
                  <a:pt x="175" y="371"/>
                  <a:pt x="164" y="354"/>
                  <a:pt x="152" y="354"/>
                </a:cubicBezTo>
                <a:cubicBezTo>
                  <a:pt x="146" y="354"/>
                  <a:pt x="137" y="361"/>
                  <a:pt x="137" y="367"/>
                </a:cubicBezTo>
                <a:lnTo>
                  <a:pt x="137" y="369"/>
                </a:lnTo>
                <a:cubicBezTo>
                  <a:pt x="137" y="378"/>
                  <a:pt x="166" y="406"/>
                  <a:pt x="173" y="410"/>
                </a:cubicBezTo>
                <a:lnTo>
                  <a:pt x="221" y="375"/>
                </a:lnTo>
                <a:lnTo>
                  <a:pt x="221" y="425"/>
                </a:lnTo>
                <a:lnTo>
                  <a:pt x="132" y="425"/>
                </a:lnTo>
                <a:lnTo>
                  <a:pt x="132" y="341"/>
                </a:lnTo>
                <a:close/>
                <a:moveTo>
                  <a:pt x="240" y="330"/>
                </a:moveTo>
                <a:cubicBezTo>
                  <a:pt x="238" y="319"/>
                  <a:pt x="228" y="313"/>
                  <a:pt x="214" y="313"/>
                </a:cubicBezTo>
                <a:lnTo>
                  <a:pt x="139" y="313"/>
                </a:lnTo>
                <a:cubicBezTo>
                  <a:pt x="124" y="313"/>
                  <a:pt x="111" y="322"/>
                  <a:pt x="111" y="337"/>
                </a:cubicBezTo>
                <a:lnTo>
                  <a:pt x="111" y="423"/>
                </a:lnTo>
                <a:cubicBezTo>
                  <a:pt x="111" y="436"/>
                  <a:pt x="122" y="447"/>
                  <a:pt x="135" y="447"/>
                </a:cubicBezTo>
                <a:lnTo>
                  <a:pt x="219" y="447"/>
                </a:lnTo>
                <a:cubicBezTo>
                  <a:pt x="253" y="447"/>
                  <a:pt x="243" y="393"/>
                  <a:pt x="242" y="359"/>
                </a:cubicBezTo>
                <a:lnTo>
                  <a:pt x="297" y="313"/>
                </a:lnTo>
                <a:cubicBezTo>
                  <a:pt x="297" y="313"/>
                  <a:pt x="293" y="311"/>
                  <a:pt x="292" y="311"/>
                </a:cubicBezTo>
                <a:cubicBezTo>
                  <a:pt x="271" y="311"/>
                  <a:pt x="254" y="329"/>
                  <a:pt x="240" y="330"/>
                </a:cubicBezTo>
                <a:close/>
                <a:moveTo>
                  <a:pt x="132" y="492"/>
                </a:moveTo>
                <a:lnTo>
                  <a:pt x="221" y="492"/>
                </a:lnTo>
                <a:lnTo>
                  <a:pt x="221" y="503"/>
                </a:lnTo>
                <a:lnTo>
                  <a:pt x="180" y="529"/>
                </a:lnTo>
                <a:lnTo>
                  <a:pt x="153" y="508"/>
                </a:lnTo>
                <a:cubicBezTo>
                  <a:pt x="145" y="513"/>
                  <a:pt x="137" y="514"/>
                  <a:pt x="137" y="524"/>
                </a:cubicBezTo>
                <a:cubicBezTo>
                  <a:pt x="137" y="531"/>
                  <a:pt x="168" y="565"/>
                  <a:pt x="173" y="565"/>
                </a:cubicBezTo>
                <a:cubicBezTo>
                  <a:pt x="183" y="565"/>
                  <a:pt x="210" y="536"/>
                  <a:pt x="221" y="533"/>
                </a:cubicBezTo>
                <a:lnTo>
                  <a:pt x="221" y="580"/>
                </a:lnTo>
                <a:lnTo>
                  <a:pt x="132" y="580"/>
                </a:lnTo>
                <a:lnTo>
                  <a:pt x="132" y="492"/>
                </a:lnTo>
                <a:close/>
                <a:moveTo>
                  <a:pt x="242" y="487"/>
                </a:moveTo>
                <a:cubicBezTo>
                  <a:pt x="238" y="480"/>
                  <a:pt x="233" y="470"/>
                  <a:pt x="221" y="470"/>
                </a:cubicBezTo>
                <a:lnTo>
                  <a:pt x="132" y="470"/>
                </a:lnTo>
                <a:cubicBezTo>
                  <a:pt x="121" y="470"/>
                  <a:pt x="111" y="481"/>
                  <a:pt x="111" y="492"/>
                </a:cubicBezTo>
                <a:lnTo>
                  <a:pt x="111" y="580"/>
                </a:lnTo>
                <a:cubicBezTo>
                  <a:pt x="111" y="591"/>
                  <a:pt x="121" y="602"/>
                  <a:pt x="132" y="602"/>
                </a:cubicBezTo>
                <a:lnTo>
                  <a:pt x="221" y="602"/>
                </a:lnTo>
                <a:cubicBezTo>
                  <a:pt x="252" y="602"/>
                  <a:pt x="243" y="546"/>
                  <a:pt x="242" y="515"/>
                </a:cubicBezTo>
                <a:lnTo>
                  <a:pt x="296" y="469"/>
                </a:lnTo>
                <a:lnTo>
                  <a:pt x="289" y="465"/>
                </a:lnTo>
                <a:lnTo>
                  <a:pt x="242" y="487"/>
                </a:lnTo>
                <a:close/>
                <a:moveTo>
                  <a:pt x="320" y="716"/>
                </a:moveTo>
                <a:cubicBezTo>
                  <a:pt x="320" y="721"/>
                  <a:pt x="322" y="723"/>
                  <a:pt x="327" y="723"/>
                </a:cubicBezTo>
                <a:lnTo>
                  <a:pt x="496" y="723"/>
                </a:lnTo>
                <a:cubicBezTo>
                  <a:pt x="500" y="723"/>
                  <a:pt x="502" y="721"/>
                  <a:pt x="502" y="716"/>
                </a:cubicBezTo>
                <a:lnTo>
                  <a:pt x="502" y="669"/>
                </a:lnTo>
                <a:cubicBezTo>
                  <a:pt x="502" y="664"/>
                  <a:pt x="500" y="662"/>
                  <a:pt x="496" y="662"/>
                </a:cubicBezTo>
                <a:lnTo>
                  <a:pt x="320" y="662"/>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FFFFFF">
              <a:alpha val="100000"/>
            </a:srgbClr>
          </a:solidFill>
          <a:ln w="9525">
            <a:noFill/>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8" name="Freeform 6"/>
          <p:cNvSpPr>
            <a:spLocks noEditPoints="1"/>
          </p:cNvSpPr>
          <p:nvPr/>
        </p:nvSpPr>
        <p:spPr>
          <a:xfrm>
            <a:off x="4069358" y="3848231"/>
            <a:ext cx="428402" cy="402222"/>
          </a:xfrm>
          <a:custGeom>
            <a:avLst/>
            <a:gdLst/>
            <a:ahLst/>
            <a:cxnLst>
              <a:cxn ang="0">
                <a:pos x="209344" y="36490"/>
              </a:cxn>
              <a:cxn ang="0">
                <a:pos x="89214" y="83762"/>
              </a:cxn>
              <a:cxn ang="0">
                <a:pos x="38866" y="195721"/>
              </a:cxn>
              <a:cxn ang="0">
                <a:pos x="89214" y="308510"/>
              </a:cxn>
              <a:cxn ang="0">
                <a:pos x="209344" y="355782"/>
              </a:cxn>
              <a:cxn ang="0">
                <a:pos x="329474" y="308510"/>
              </a:cxn>
              <a:cxn ang="0">
                <a:pos x="329474" y="83762"/>
              </a:cxn>
              <a:cxn ang="0">
                <a:pos x="209344" y="36490"/>
              </a:cxn>
              <a:cxn ang="0">
                <a:pos x="209344" y="392272"/>
              </a:cxn>
              <a:cxn ang="0">
                <a:pos x="61832" y="334219"/>
              </a:cxn>
              <a:cxn ang="0">
                <a:pos x="0" y="195721"/>
              </a:cxn>
              <a:cxn ang="0">
                <a:pos x="61832" y="57224"/>
              </a:cxn>
              <a:cxn ang="0">
                <a:pos x="209344" y="0"/>
              </a:cxn>
              <a:cxn ang="0">
                <a:pos x="356856" y="57224"/>
              </a:cxn>
              <a:cxn ang="0">
                <a:pos x="356856" y="334219"/>
              </a:cxn>
              <a:cxn ang="0">
                <a:pos x="209344" y="392272"/>
              </a:cxn>
              <a:cxn ang="0">
                <a:pos x="390422" y="310169"/>
              </a:cxn>
              <a:cxn ang="0">
                <a:pos x="390422" y="335048"/>
              </a:cxn>
              <a:cxn ang="0">
                <a:pos x="356856" y="365734"/>
              </a:cxn>
              <a:cxn ang="0">
                <a:pos x="330357" y="365734"/>
              </a:cxn>
              <a:cxn ang="0">
                <a:pos x="328590" y="364904"/>
              </a:cxn>
              <a:cxn ang="0">
                <a:pos x="328590" y="340024"/>
              </a:cxn>
              <a:cxn ang="0">
                <a:pos x="362156" y="308510"/>
              </a:cxn>
              <a:cxn ang="0">
                <a:pos x="388655" y="308510"/>
              </a:cxn>
              <a:cxn ang="0">
                <a:pos x="390422" y="310169"/>
              </a:cxn>
              <a:cxn ang="0">
                <a:pos x="433704" y="363246"/>
              </a:cxn>
              <a:cxn ang="0">
                <a:pos x="433704" y="406371"/>
              </a:cxn>
              <a:cxn ang="0">
                <a:pos x="386889" y="406371"/>
              </a:cxn>
              <a:cxn ang="0">
                <a:pos x="386889" y="363246"/>
              </a:cxn>
              <a:cxn ang="0">
                <a:pos x="433704" y="363246"/>
              </a:cxn>
              <a:cxn ang="0">
                <a:pos x="565317" y="480181"/>
              </a:cxn>
              <a:cxn ang="0">
                <a:pos x="563550" y="504231"/>
              </a:cxn>
              <a:cxn ang="0">
                <a:pos x="537051" y="529111"/>
              </a:cxn>
              <a:cxn ang="0">
                <a:pos x="511435" y="529940"/>
              </a:cxn>
              <a:cxn ang="0">
                <a:pos x="431937" y="455301"/>
              </a:cxn>
              <a:cxn ang="0">
                <a:pos x="432821" y="431250"/>
              </a:cxn>
              <a:cxn ang="0">
                <a:pos x="460203" y="406371"/>
              </a:cxn>
              <a:cxn ang="0">
                <a:pos x="484936" y="405541"/>
              </a:cxn>
              <a:cxn ang="0">
                <a:pos x="565317" y="480181"/>
              </a:cxn>
              <a:cxn ang="0">
                <a:pos x="209344" y="78786"/>
              </a:cxn>
              <a:cxn ang="0">
                <a:pos x="120130" y="112789"/>
              </a:cxn>
              <a:cxn ang="0">
                <a:pos x="83914" y="195721"/>
              </a:cxn>
              <a:cxn ang="0">
                <a:pos x="120130" y="279483"/>
              </a:cxn>
              <a:cxn ang="0">
                <a:pos x="209344" y="313486"/>
              </a:cxn>
              <a:cxn ang="0">
                <a:pos x="297675" y="279483"/>
              </a:cxn>
              <a:cxn ang="0">
                <a:pos x="297675" y="112789"/>
              </a:cxn>
              <a:cxn ang="0">
                <a:pos x="209344" y="78786"/>
              </a:cxn>
              <a:cxn ang="0">
                <a:pos x="209344" y="337536"/>
              </a:cxn>
              <a:cxn ang="0">
                <a:pos x="102464" y="296070"/>
              </a:cxn>
              <a:cxn ang="0">
                <a:pos x="58298" y="195721"/>
              </a:cxn>
              <a:cxn ang="0">
                <a:pos x="102464" y="96202"/>
              </a:cxn>
              <a:cxn ang="0">
                <a:pos x="209344" y="53906"/>
              </a:cxn>
              <a:cxn ang="0">
                <a:pos x="316224" y="96202"/>
              </a:cxn>
              <a:cxn ang="0">
                <a:pos x="316224" y="296070"/>
              </a:cxn>
              <a:cxn ang="0">
                <a:pos x="209344" y="337536"/>
              </a:cxn>
            </a:cxnLst>
            <a:rect l="0" t="0" r="0" b="0"/>
            <a:pathLst>
              <a:path w="647" h="647">
                <a:moveTo>
                  <a:pt x="237" y="44"/>
                </a:moveTo>
                <a:cubicBezTo>
                  <a:pt x="185" y="44"/>
                  <a:pt x="137" y="64"/>
                  <a:pt x="101" y="101"/>
                </a:cubicBezTo>
                <a:cubicBezTo>
                  <a:pt x="64" y="137"/>
                  <a:pt x="44" y="185"/>
                  <a:pt x="44" y="236"/>
                </a:cubicBezTo>
                <a:cubicBezTo>
                  <a:pt x="44" y="288"/>
                  <a:pt x="64" y="336"/>
                  <a:pt x="101" y="372"/>
                </a:cubicBezTo>
                <a:cubicBezTo>
                  <a:pt x="137" y="409"/>
                  <a:pt x="185" y="429"/>
                  <a:pt x="237" y="429"/>
                </a:cubicBezTo>
                <a:cubicBezTo>
                  <a:pt x="288" y="429"/>
                  <a:pt x="336" y="409"/>
                  <a:pt x="373" y="372"/>
                </a:cubicBezTo>
                <a:cubicBezTo>
                  <a:pt x="448" y="297"/>
                  <a:pt x="448" y="175"/>
                  <a:pt x="373" y="101"/>
                </a:cubicBezTo>
                <a:cubicBezTo>
                  <a:pt x="336" y="64"/>
                  <a:pt x="288" y="44"/>
                  <a:pt x="237" y="44"/>
                </a:cubicBezTo>
                <a:close/>
                <a:moveTo>
                  <a:pt x="237" y="473"/>
                </a:moveTo>
                <a:cubicBezTo>
                  <a:pt x="174" y="473"/>
                  <a:pt x="114" y="448"/>
                  <a:pt x="70" y="403"/>
                </a:cubicBezTo>
                <a:cubicBezTo>
                  <a:pt x="25" y="359"/>
                  <a:pt x="0" y="300"/>
                  <a:pt x="0" y="236"/>
                </a:cubicBezTo>
                <a:cubicBezTo>
                  <a:pt x="0" y="173"/>
                  <a:pt x="25" y="114"/>
                  <a:pt x="70" y="69"/>
                </a:cubicBezTo>
                <a:cubicBezTo>
                  <a:pt x="114" y="25"/>
                  <a:pt x="174" y="0"/>
                  <a:pt x="237" y="0"/>
                </a:cubicBezTo>
                <a:cubicBezTo>
                  <a:pt x="300" y="0"/>
                  <a:pt x="359" y="25"/>
                  <a:pt x="404" y="69"/>
                </a:cubicBezTo>
                <a:cubicBezTo>
                  <a:pt x="496" y="162"/>
                  <a:pt x="496" y="311"/>
                  <a:pt x="404" y="403"/>
                </a:cubicBezTo>
                <a:cubicBezTo>
                  <a:pt x="359" y="448"/>
                  <a:pt x="300" y="473"/>
                  <a:pt x="237" y="473"/>
                </a:cubicBezTo>
                <a:close/>
                <a:moveTo>
                  <a:pt x="442" y="374"/>
                </a:moveTo>
                <a:cubicBezTo>
                  <a:pt x="450" y="382"/>
                  <a:pt x="450" y="395"/>
                  <a:pt x="442" y="404"/>
                </a:cubicBezTo>
                <a:lnTo>
                  <a:pt x="404" y="441"/>
                </a:lnTo>
                <a:cubicBezTo>
                  <a:pt x="396" y="450"/>
                  <a:pt x="382" y="450"/>
                  <a:pt x="374" y="441"/>
                </a:cubicBezTo>
                <a:lnTo>
                  <a:pt x="372" y="440"/>
                </a:lnTo>
                <a:cubicBezTo>
                  <a:pt x="364" y="432"/>
                  <a:pt x="364" y="418"/>
                  <a:pt x="372" y="410"/>
                </a:cubicBezTo>
                <a:lnTo>
                  <a:pt x="410" y="372"/>
                </a:lnTo>
                <a:cubicBezTo>
                  <a:pt x="419" y="364"/>
                  <a:pt x="432" y="364"/>
                  <a:pt x="440" y="372"/>
                </a:cubicBezTo>
                <a:lnTo>
                  <a:pt x="442" y="374"/>
                </a:lnTo>
                <a:close/>
                <a:moveTo>
                  <a:pt x="491" y="438"/>
                </a:moveTo>
                <a:cubicBezTo>
                  <a:pt x="505" y="452"/>
                  <a:pt x="505" y="476"/>
                  <a:pt x="491" y="490"/>
                </a:cubicBezTo>
                <a:cubicBezTo>
                  <a:pt x="476" y="505"/>
                  <a:pt x="452" y="505"/>
                  <a:pt x="438" y="490"/>
                </a:cubicBezTo>
                <a:cubicBezTo>
                  <a:pt x="423" y="476"/>
                  <a:pt x="423" y="452"/>
                  <a:pt x="438" y="438"/>
                </a:cubicBezTo>
                <a:cubicBezTo>
                  <a:pt x="452" y="423"/>
                  <a:pt x="476" y="423"/>
                  <a:pt x="491" y="438"/>
                </a:cubicBezTo>
                <a:close/>
                <a:moveTo>
                  <a:pt x="640" y="579"/>
                </a:moveTo>
                <a:cubicBezTo>
                  <a:pt x="647" y="587"/>
                  <a:pt x="646" y="599"/>
                  <a:pt x="638" y="608"/>
                </a:cubicBezTo>
                <a:lnTo>
                  <a:pt x="608" y="638"/>
                </a:lnTo>
                <a:cubicBezTo>
                  <a:pt x="600" y="646"/>
                  <a:pt x="587" y="647"/>
                  <a:pt x="579" y="639"/>
                </a:cubicBezTo>
                <a:lnTo>
                  <a:pt x="489" y="549"/>
                </a:lnTo>
                <a:cubicBezTo>
                  <a:pt x="481" y="542"/>
                  <a:pt x="482" y="529"/>
                  <a:pt x="490" y="520"/>
                </a:cubicBezTo>
                <a:lnTo>
                  <a:pt x="521" y="490"/>
                </a:lnTo>
                <a:cubicBezTo>
                  <a:pt x="529" y="482"/>
                  <a:pt x="542" y="481"/>
                  <a:pt x="549" y="489"/>
                </a:cubicBezTo>
                <a:lnTo>
                  <a:pt x="640" y="579"/>
                </a:lnTo>
                <a:close/>
                <a:moveTo>
                  <a:pt x="237" y="95"/>
                </a:moveTo>
                <a:cubicBezTo>
                  <a:pt x="199" y="95"/>
                  <a:pt x="163" y="109"/>
                  <a:pt x="136" y="136"/>
                </a:cubicBezTo>
                <a:cubicBezTo>
                  <a:pt x="110" y="163"/>
                  <a:pt x="95" y="199"/>
                  <a:pt x="95" y="236"/>
                </a:cubicBezTo>
                <a:cubicBezTo>
                  <a:pt x="95" y="274"/>
                  <a:pt x="110" y="310"/>
                  <a:pt x="136" y="337"/>
                </a:cubicBezTo>
                <a:cubicBezTo>
                  <a:pt x="163" y="363"/>
                  <a:pt x="199" y="378"/>
                  <a:pt x="237" y="378"/>
                </a:cubicBezTo>
                <a:cubicBezTo>
                  <a:pt x="274" y="378"/>
                  <a:pt x="310" y="363"/>
                  <a:pt x="337" y="337"/>
                </a:cubicBezTo>
                <a:cubicBezTo>
                  <a:pt x="392" y="281"/>
                  <a:pt x="392" y="191"/>
                  <a:pt x="337" y="136"/>
                </a:cubicBezTo>
                <a:cubicBezTo>
                  <a:pt x="310" y="109"/>
                  <a:pt x="274" y="95"/>
                  <a:pt x="237" y="95"/>
                </a:cubicBezTo>
                <a:close/>
                <a:moveTo>
                  <a:pt x="237" y="407"/>
                </a:moveTo>
                <a:cubicBezTo>
                  <a:pt x="191" y="407"/>
                  <a:pt x="148" y="390"/>
                  <a:pt x="116" y="357"/>
                </a:cubicBezTo>
                <a:cubicBezTo>
                  <a:pt x="83" y="325"/>
                  <a:pt x="66" y="282"/>
                  <a:pt x="66" y="236"/>
                </a:cubicBezTo>
                <a:cubicBezTo>
                  <a:pt x="66" y="191"/>
                  <a:pt x="83" y="148"/>
                  <a:pt x="116" y="116"/>
                </a:cubicBezTo>
                <a:cubicBezTo>
                  <a:pt x="148" y="83"/>
                  <a:pt x="191" y="65"/>
                  <a:pt x="237" y="65"/>
                </a:cubicBezTo>
                <a:cubicBezTo>
                  <a:pt x="282" y="65"/>
                  <a:pt x="325" y="83"/>
                  <a:pt x="358" y="116"/>
                </a:cubicBezTo>
                <a:cubicBezTo>
                  <a:pt x="424" y="182"/>
                  <a:pt x="424" y="291"/>
                  <a:pt x="358" y="357"/>
                </a:cubicBezTo>
                <a:cubicBezTo>
                  <a:pt x="325" y="390"/>
                  <a:pt x="282" y="407"/>
                  <a:pt x="237" y="407"/>
                </a:cubicBezTo>
                <a:close/>
              </a:path>
            </a:pathLst>
          </a:custGeom>
          <a:solidFill>
            <a:schemeClr val="accent2">
              <a:alpha val="100000"/>
            </a:schemeClr>
          </a:solidFill>
          <a:ln w="9525">
            <a:noFill/>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sp>
        <p:nvSpPr>
          <p:cNvPr id="9" name="Freeform 7"/>
          <p:cNvSpPr>
            <a:spLocks noEditPoints="1"/>
          </p:cNvSpPr>
          <p:nvPr/>
        </p:nvSpPr>
        <p:spPr>
          <a:xfrm>
            <a:off x="4132428" y="1589601"/>
            <a:ext cx="384371" cy="337961"/>
          </a:xfrm>
          <a:custGeom>
            <a:avLst/>
            <a:gdLst/>
            <a:ahLst/>
            <a:cxnLst>
              <a:cxn ang="0">
                <a:pos x="17651" y="357199"/>
              </a:cxn>
              <a:cxn ang="0">
                <a:pos x="366259" y="268521"/>
              </a:cxn>
              <a:cxn ang="0">
                <a:pos x="335370" y="369631"/>
              </a:cxn>
              <a:cxn ang="0">
                <a:pos x="324779" y="281781"/>
              </a:cxn>
              <a:cxn ang="0">
                <a:pos x="325662" y="203048"/>
              </a:cxn>
              <a:cxn ang="0">
                <a:pos x="315954" y="206363"/>
              </a:cxn>
              <a:cxn ang="0">
                <a:pos x="323014" y="217966"/>
              </a:cxn>
              <a:cxn ang="0">
                <a:pos x="330957" y="215480"/>
              </a:cxn>
              <a:cxn ang="0">
                <a:pos x="283299" y="226254"/>
              </a:cxn>
              <a:cxn ang="0">
                <a:pos x="287712" y="241172"/>
              </a:cxn>
              <a:cxn ang="0">
                <a:pos x="293007" y="235370"/>
              </a:cxn>
              <a:cxn ang="0">
                <a:pos x="258588" y="255261"/>
              </a:cxn>
              <a:cxn ang="0">
                <a:pos x="254175" y="262720"/>
              </a:cxn>
              <a:cxn ang="0">
                <a:pos x="266531" y="268521"/>
              </a:cxn>
              <a:cxn ang="0">
                <a:pos x="270944" y="261062"/>
              </a:cxn>
              <a:cxn ang="0">
                <a:pos x="243584" y="298357"/>
              </a:cxn>
              <a:cxn ang="0">
                <a:pos x="256823" y="307473"/>
              </a:cxn>
              <a:cxn ang="0">
                <a:pos x="257705" y="300014"/>
              </a:cxn>
              <a:cxn ang="0">
                <a:pos x="245350" y="336480"/>
              </a:cxn>
              <a:cxn ang="0">
                <a:pos x="247997" y="345596"/>
              </a:cxn>
              <a:cxn ang="0">
                <a:pos x="261236" y="339795"/>
              </a:cxn>
              <a:cxn ang="0">
                <a:pos x="258588" y="332336"/>
              </a:cxn>
              <a:cxn ang="0">
                <a:pos x="264766" y="377918"/>
              </a:cxn>
              <a:cxn ang="0">
                <a:pos x="281534" y="376261"/>
              </a:cxn>
              <a:cxn ang="0">
                <a:pos x="276239" y="369631"/>
              </a:cxn>
              <a:cxn ang="0">
                <a:pos x="293007" y="404439"/>
              </a:cxn>
              <a:cxn ang="0">
                <a:pos x="300950" y="409412"/>
              </a:cxn>
              <a:cxn ang="0">
                <a:pos x="308011" y="398638"/>
              </a:cxn>
              <a:cxn ang="0">
                <a:pos x="300950" y="393665"/>
              </a:cxn>
              <a:cxn ang="0">
                <a:pos x="337135" y="423501"/>
              </a:cxn>
              <a:cxn ang="0">
                <a:pos x="345961" y="425158"/>
              </a:cxn>
              <a:cxn ang="0">
                <a:pos x="340665" y="411069"/>
              </a:cxn>
              <a:cxn ang="0">
                <a:pos x="375967" y="425987"/>
              </a:cxn>
              <a:cxn ang="0">
                <a:pos x="386558" y="424329"/>
              </a:cxn>
              <a:cxn ang="0">
                <a:pos x="384793" y="411069"/>
              </a:cxn>
              <a:cxn ang="0">
                <a:pos x="375967" y="412727"/>
              </a:cxn>
              <a:cxn ang="0">
                <a:pos x="422743" y="412727"/>
              </a:cxn>
              <a:cxn ang="0">
                <a:pos x="430686" y="407754"/>
              </a:cxn>
              <a:cxn ang="0">
                <a:pos x="417447" y="400295"/>
              </a:cxn>
              <a:cxn ang="0">
                <a:pos x="454515" y="389521"/>
              </a:cxn>
              <a:cxn ang="0">
                <a:pos x="459810" y="382891"/>
              </a:cxn>
              <a:cxn ang="0">
                <a:pos x="450984" y="372946"/>
              </a:cxn>
              <a:cxn ang="0">
                <a:pos x="445689" y="378747"/>
              </a:cxn>
              <a:cxn ang="0">
                <a:pos x="479226" y="350569"/>
              </a:cxn>
              <a:cxn ang="0">
                <a:pos x="481874" y="341453"/>
              </a:cxn>
              <a:cxn ang="0">
                <a:pos x="466870" y="343110"/>
              </a:cxn>
              <a:cxn ang="0">
                <a:pos x="486286" y="313274"/>
              </a:cxn>
              <a:cxn ang="0">
                <a:pos x="486286" y="304987"/>
              </a:cxn>
              <a:cxn ang="0">
                <a:pos x="472166" y="303329"/>
              </a:cxn>
              <a:cxn ang="0">
                <a:pos x="472166" y="311617"/>
              </a:cxn>
              <a:cxn ang="0">
                <a:pos x="477461" y="267692"/>
              </a:cxn>
              <a:cxn ang="0">
                <a:pos x="473048" y="259405"/>
              </a:cxn>
              <a:cxn ang="0">
                <a:pos x="463340" y="271007"/>
              </a:cxn>
              <a:cxn ang="0">
                <a:pos x="456280" y="236199"/>
              </a:cxn>
              <a:cxn ang="0">
                <a:pos x="450102" y="230398"/>
              </a:cxn>
              <a:cxn ang="0">
                <a:pos x="438629" y="237857"/>
              </a:cxn>
              <a:cxn ang="0">
                <a:pos x="444806" y="243658"/>
              </a:cxn>
              <a:cxn ang="0">
                <a:pos x="418330" y="208850"/>
              </a:cxn>
              <a:cxn ang="0">
                <a:pos x="409504" y="205535"/>
              </a:cxn>
              <a:cxn ang="0">
                <a:pos x="408622" y="219624"/>
              </a:cxn>
              <a:cxn ang="0">
                <a:pos x="364494" y="172384"/>
              </a:cxn>
              <a:cxn ang="0">
                <a:pos x="285947" y="6630"/>
              </a:cxn>
              <a:cxn ang="0">
                <a:pos x="23829" y="114370"/>
              </a:cxn>
            </a:cxnLst>
            <a:rect l="0" t="0" r="0" b="0"/>
            <a:pathLst>
              <a:path w="581" h="544">
                <a:moveTo>
                  <a:pt x="47" y="404"/>
                </a:moveTo>
                <a:cubicBezTo>
                  <a:pt x="75" y="401"/>
                  <a:pt x="104" y="400"/>
                  <a:pt x="133" y="399"/>
                </a:cubicBezTo>
                <a:cubicBezTo>
                  <a:pt x="115" y="397"/>
                  <a:pt x="98" y="396"/>
                  <a:pt x="80" y="394"/>
                </a:cubicBezTo>
                <a:cubicBezTo>
                  <a:pt x="66" y="392"/>
                  <a:pt x="53" y="382"/>
                  <a:pt x="53" y="367"/>
                </a:cubicBezTo>
                <a:cubicBezTo>
                  <a:pt x="53" y="345"/>
                  <a:pt x="53" y="324"/>
                  <a:pt x="53" y="302"/>
                </a:cubicBezTo>
                <a:cubicBezTo>
                  <a:pt x="53" y="287"/>
                  <a:pt x="65" y="277"/>
                  <a:pt x="80" y="275"/>
                </a:cubicBezTo>
                <a:cubicBezTo>
                  <a:pt x="134" y="270"/>
                  <a:pt x="187" y="268"/>
                  <a:pt x="241" y="269"/>
                </a:cubicBezTo>
                <a:cubicBezTo>
                  <a:pt x="222" y="300"/>
                  <a:pt x="211" y="337"/>
                  <a:pt x="211" y="376"/>
                </a:cubicBezTo>
                <a:cubicBezTo>
                  <a:pt x="211" y="432"/>
                  <a:pt x="233" y="483"/>
                  <a:pt x="270" y="520"/>
                </a:cubicBezTo>
                <a:cubicBezTo>
                  <a:pt x="272" y="522"/>
                  <a:pt x="275" y="524"/>
                  <a:pt x="277" y="526"/>
                </a:cubicBezTo>
                <a:cubicBezTo>
                  <a:pt x="200" y="533"/>
                  <a:pt x="123" y="531"/>
                  <a:pt x="47" y="523"/>
                </a:cubicBezTo>
                <a:cubicBezTo>
                  <a:pt x="32" y="521"/>
                  <a:pt x="20" y="511"/>
                  <a:pt x="20" y="496"/>
                </a:cubicBezTo>
                <a:cubicBezTo>
                  <a:pt x="20" y="474"/>
                  <a:pt x="20" y="453"/>
                  <a:pt x="20" y="431"/>
                </a:cubicBezTo>
                <a:cubicBezTo>
                  <a:pt x="20" y="416"/>
                  <a:pt x="32" y="406"/>
                  <a:pt x="47" y="404"/>
                </a:cubicBezTo>
                <a:close/>
                <a:moveTo>
                  <a:pt x="399" y="239"/>
                </a:moveTo>
                <a:lnTo>
                  <a:pt x="399" y="239"/>
                </a:lnTo>
                <a:cubicBezTo>
                  <a:pt x="410" y="237"/>
                  <a:pt x="422" y="237"/>
                  <a:pt x="432" y="239"/>
                </a:cubicBezTo>
                <a:cubicBezTo>
                  <a:pt x="432" y="245"/>
                  <a:pt x="431" y="251"/>
                  <a:pt x="431" y="257"/>
                </a:cubicBezTo>
                <a:cubicBezTo>
                  <a:pt x="421" y="255"/>
                  <a:pt x="411" y="255"/>
                  <a:pt x="401" y="257"/>
                </a:cubicBezTo>
                <a:cubicBezTo>
                  <a:pt x="401" y="251"/>
                  <a:pt x="400" y="245"/>
                  <a:pt x="399" y="239"/>
                </a:cubicBezTo>
                <a:close/>
                <a:moveTo>
                  <a:pt x="461" y="347"/>
                </a:moveTo>
                <a:lnTo>
                  <a:pt x="461" y="347"/>
                </a:lnTo>
                <a:lnTo>
                  <a:pt x="422" y="347"/>
                </a:lnTo>
                <a:lnTo>
                  <a:pt x="422" y="340"/>
                </a:lnTo>
                <a:cubicBezTo>
                  <a:pt x="422" y="333"/>
                  <a:pt x="421" y="329"/>
                  <a:pt x="420" y="327"/>
                </a:cubicBezTo>
                <a:cubicBezTo>
                  <a:pt x="420" y="325"/>
                  <a:pt x="418" y="324"/>
                  <a:pt x="415" y="324"/>
                </a:cubicBezTo>
                <a:cubicBezTo>
                  <a:pt x="412" y="324"/>
                  <a:pt x="411" y="325"/>
                  <a:pt x="409" y="326"/>
                </a:cubicBezTo>
                <a:cubicBezTo>
                  <a:pt x="408" y="328"/>
                  <a:pt x="408" y="331"/>
                  <a:pt x="408" y="335"/>
                </a:cubicBezTo>
                <a:cubicBezTo>
                  <a:pt x="408" y="341"/>
                  <a:pt x="409" y="345"/>
                  <a:pt x="411" y="348"/>
                </a:cubicBezTo>
                <a:cubicBezTo>
                  <a:pt x="414" y="350"/>
                  <a:pt x="421" y="355"/>
                  <a:pt x="432" y="362"/>
                </a:cubicBezTo>
                <a:cubicBezTo>
                  <a:pt x="442" y="368"/>
                  <a:pt x="449" y="372"/>
                  <a:pt x="453" y="376"/>
                </a:cubicBezTo>
                <a:cubicBezTo>
                  <a:pt x="456" y="379"/>
                  <a:pt x="459" y="383"/>
                  <a:pt x="462" y="389"/>
                </a:cubicBezTo>
                <a:cubicBezTo>
                  <a:pt x="464" y="395"/>
                  <a:pt x="465" y="402"/>
                  <a:pt x="465" y="411"/>
                </a:cubicBezTo>
                <a:cubicBezTo>
                  <a:pt x="465" y="425"/>
                  <a:pt x="462" y="436"/>
                  <a:pt x="455" y="444"/>
                </a:cubicBezTo>
                <a:cubicBezTo>
                  <a:pt x="449" y="452"/>
                  <a:pt x="439" y="456"/>
                  <a:pt x="425" y="458"/>
                </a:cubicBezTo>
                <a:lnTo>
                  <a:pt x="425" y="473"/>
                </a:lnTo>
                <a:lnTo>
                  <a:pt x="407" y="473"/>
                </a:lnTo>
                <a:lnTo>
                  <a:pt x="407" y="458"/>
                </a:lnTo>
                <a:cubicBezTo>
                  <a:pt x="397" y="457"/>
                  <a:pt x="388" y="453"/>
                  <a:pt x="380" y="446"/>
                </a:cubicBezTo>
                <a:cubicBezTo>
                  <a:pt x="372" y="439"/>
                  <a:pt x="368" y="427"/>
                  <a:pt x="368" y="409"/>
                </a:cubicBezTo>
                <a:lnTo>
                  <a:pt x="368" y="402"/>
                </a:lnTo>
                <a:lnTo>
                  <a:pt x="407" y="402"/>
                </a:lnTo>
                <a:lnTo>
                  <a:pt x="407" y="411"/>
                </a:lnTo>
                <a:cubicBezTo>
                  <a:pt x="407" y="422"/>
                  <a:pt x="408" y="428"/>
                  <a:pt x="408" y="431"/>
                </a:cubicBezTo>
                <a:cubicBezTo>
                  <a:pt x="409" y="433"/>
                  <a:pt x="411" y="435"/>
                  <a:pt x="414" y="435"/>
                </a:cubicBezTo>
                <a:cubicBezTo>
                  <a:pt x="417" y="435"/>
                  <a:pt x="419" y="434"/>
                  <a:pt x="420" y="432"/>
                </a:cubicBezTo>
                <a:cubicBezTo>
                  <a:pt x="421" y="430"/>
                  <a:pt x="422" y="427"/>
                  <a:pt x="422" y="424"/>
                </a:cubicBezTo>
                <a:cubicBezTo>
                  <a:pt x="422" y="415"/>
                  <a:pt x="421" y="409"/>
                  <a:pt x="420" y="405"/>
                </a:cubicBezTo>
                <a:cubicBezTo>
                  <a:pt x="419" y="401"/>
                  <a:pt x="415" y="397"/>
                  <a:pt x="408" y="393"/>
                </a:cubicBezTo>
                <a:cubicBezTo>
                  <a:pt x="396" y="385"/>
                  <a:pt x="388" y="380"/>
                  <a:pt x="383" y="376"/>
                </a:cubicBezTo>
                <a:cubicBezTo>
                  <a:pt x="379" y="373"/>
                  <a:pt x="375" y="368"/>
                  <a:pt x="372" y="362"/>
                </a:cubicBezTo>
                <a:cubicBezTo>
                  <a:pt x="369" y="355"/>
                  <a:pt x="368" y="348"/>
                  <a:pt x="368" y="340"/>
                </a:cubicBezTo>
                <a:cubicBezTo>
                  <a:pt x="368" y="328"/>
                  <a:pt x="371" y="319"/>
                  <a:pt x="377" y="313"/>
                </a:cubicBezTo>
                <a:cubicBezTo>
                  <a:pt x="384" y="306"/>
                  <a:pt x="394" y="302"/>
                  <a:pt x="407" y="300"/>
                </a:cubicBezTo>
                <a:lnTo>
                  <a:pt x="407" y="288"/>
                </a:lnTo>
                <a:lnTo>
                  <a:pt x="425" y="288"/>
                </a:lnTo>
                <a:lnTo>
                  <a:pt x="425" y="300"/>
                </a:lnTo>
                <a:cubicBezTo>
                  <a:pt x="437" y="302"/>
                  <a:pt x="446" y="306"/>
                  <a:pt x="452" y="312"/>
                </a:cubicBezTo>
                <a:cubicBezTo>
                  <a:pt x="458" y="319"/>
                  <a:pt x="461" y="328"/>
                  <a:pt x="461" y="339"/>
                </a:cubicBezTo>
                <a:cubicBezTo>
                  <a:pt x="461" y="341"/>
                  <a:pt x="461" y="344"/>
                  <a:pt x="461" y="347"/>
                </a:cubicBezTo>
                <a:close/>
                <a:moveTo>
                  <a:pt x="371" y="245"/>
                </a:moveTo>
                <a:lnTo>
                  <a:pt x="371" y="245"/>
                </a:lnTo>
                <a:lnTo>
                  <a:pt x="370" y="245"/>
                </a:lnTo>
                <a:lnTo>
                  <a:pt x="370" y="245"/>
                </a:lnTo>
                <a:lnTo>
                  <a:pt x="369" y="245"/>
                </a:lnTo>
                <a:lnTo>
                  <a:pt x="368" y="246"/>
                </a:lnTo>
                <a:lnTo>
                  <a:pt x="367" y="246"/>
                </a:lnTo>
                <a:lnTo>
                  <a:pt x="366" y="246"/>
                </a:lnTo>
                <a:lnTo>
                  <a:pt x="365" y="246"/>
                </a:lnTo>
                <a:lnTo>
                  <a:pt x="365" y="247"/>
                </a:lnTo>
                <a:lnTo>
                  <a:pt x="364" y="247"/>
                </a:lnTo>
                <a:lnTo>
                  <a:pt x="363" y="247"/>
                </a:lnTo>
                <a:lnTo>
                  <a:pt x="362" y="248"/>
                </a:lnTo>
                <a:lnTo>
                  <a:pt x="362" y="248"/>
                </a:lnTo>
                <a:lnTo>
                  <a:pt x="361" y="248"/>
                </a:lnTo>
                <a:lnTo>
                  <a:pt x="360" y="249"/>
                </a:lnTo>
                <a:lnTo>
                  <a:pt x="359" y="249"/>
                </a:lnTo>
                <a:lnTo>
                  <a:pt x="358" y="249"/>
                </a:lnTo>
                <a:lnTo>
                  <a:pt x="358" y="250"/>
                </a:lnTo>
                <a:lnTo>
                  <a:pt x="357" y="250"/>
                </a:lnTo>
                <a:lnTo>
                  <a:pt x="356" y="250"/>
                </a:lnTo>
                <a:lnTo>
                  <a:pt x="355" y="251"/>
                </a:lnTo>
                <a:lnTo>
                  <a:pt x="355" y="251"/>
                </a:lnTo>
                <a:lnTo>
                  <a:pt x="362" y="265"/>
                </a:lnTo>
                <a:lnTo>
                  <a:pt x="362" y="265"/>
                </a:lnTo>
                <a:lnTo>
                  <a:pt x="363" y="265"/>
                </a:lnTo>
                <a:lnTo>
                  <a:pt x="363" y="264"/>
                </a:lnTo>
                <a:lnTo>
                  <a:pt x="364" y="264"/>
                </a:lnTo>
                <a:lnTo>
                  <a:pt x="365" y="264"/>
                </a:lnTo>
                <a:lnTo>
                  <a:pt x="365" y="264"/>
                </a:lnTo>
                <a:lnTo>
                  <a:pt x="366" y="263"/>
                </a:lnTo>
                <a:lnTo>
                  <a:pt x="367" y="263"/>
                </a:lnTo>
                <a:lnTo>
                  <a:pt x="368" y="263"/>
                </a:lnTo>
                <a:lnTo>
                  <a:pt x="368" y="262"/>
                </a:lnTo>
                <a:lnTo>
                  <a:pt x="369" y="262"/>
                </a:lnTo>
                <a:lnTo>
                  <a:pt x="370" y="262"/>
                </a:lnTo>
                <a:lnTo>
                  <a:pt x="370" y="262"/>
                </a:lnTo>
                <a:lnTo>
                  <a:pt x="371" y="261"/>
                </a:lnTo>
                <a:lnTo>
                  <a:pt x="372" y="261"/>
                </a:lnTo>
                <a:lnTo>
                  <a:pt x="372" y="261"/>
                </a:lnTo>
                <a:lnTo>
                  <a:pt x="373" y="261"/>
                </a:lnTo>
                <a:lnTo>
                  <a:pt x="374" y="260"/>
                </a:lnTo>
                <a:lnTo>
                  <a:pt x="375" y="260"/>
                </a:lnTo>
                <a:lnTo>
                  <a:pt x="375" y="260"/>
                </a:lnTo>
                <a:lnTo>
                  <a:pt x="376" y="260"/>
                </a:lnTo>
                <a:lnTo>
                  <a:pt x="371" y="245"/>
                </a:lnTo>
                <a:close/>
                <a:moveTo>
                  <a:pt x="327" y="268"/>
                </a:moveTo>
                <a:lnTo>
                  <a:pt x="327" y="268"/>
                </a:lnTo>
                <a:lnTo>
                  <a:pt x="326" y="269"/>
                </a:lnTo>
                <a:lnTo>
                  <a:pt x="326" y="269"/>
                </a:lnTo>
                <a:lnTo>
                  <a:pt x="325" y="270"/>
                </a:lnTo>
                <a:lnTo>
                  <a:pt x="324" y="270"/>
                </a:lnTo>
                <a:lnTo>
                  <a:pt x="324" y="271"/>
                </a:lnTo>
                <a:lnTo>
                  <a:pt x="323" y="271"/>
                </a:lnTo>
                <a:lnTo>
                  <a:pt x="323" y="272"/>
                </a:lnTo>
                <a:lnTo>
                  <a:pt x="322" y="272"/>
                </a:lnTo>
                <a:lnTo>
                  <a:pt x="321" y="273"/>
                </a:lnTo>
                <a:lnTo>
                  <a:pt x="321" y="273"/>
                </a:lnTo>
                <a:lnTo>
                  <a:pt x="320" y="274"/>
                </a:lnTo>
                <a:lnTo>
                  <a:pt x="319" y="275"/>
                </a:lnTo>
                <a:lnTo>
                  <a:pt x="319" y="275"/>
                </a:lnTo>
                <a:lnTo>
                  <a:pt x="318" y="276"/>
                </a:lnTo>
                <a:lnTo>
                  <a:pt x="318" y="276"/>
                </a:lnTo>
                <a:lnTo>
                  <a:pt x="317" y="277"/>
                </a:lnTo>
                <a:lnTo>
                  <a:pt x="316" y="277"/>
                </a:lnTo>
                <a:lnTo>
                  <a:pt x="316" y="278"/>
                </a:lnTo>
                <a:lnTo>
                  <a:pt x="315" y="279"/>
                </a:lnTo>
                <a:lnTo>
                  <a:pt x="315" y="279"/>
                </a:lnTo>
                <a:lnTo>
                  <a:pt x="314" y="280"/>
                </a:lnTo>
                <a:lnTo>
                  <a:pt x="326" y="291"/>
                </a:lnTo>
                <a:lnTo>
                  <a:pt x="326" y="290"/>
                </a:lnTo>
                <a:lnTo>
                  <a:pt x="327" y="290"/>
                </a:lnTo>
                <a:lnTo>
                  <a:pt x="327" y="289"/>
                </a:lnTo>
                <a:lnTo>
                  <a:pt x="328" y="289"/>
                </a:lnTo>
                <a:lnTo>
                  <a:pt x="328" y="288"/>
                </a:lnTo>
                <a:lnTo>
                  <a:pt x="329" y="288"/>
                </a:lnTo>
                <a:lnTo>
                  <a:pt x="329" y="287"/>
                </a:lnTo>
                <a:lnTo>
                  <a:pt x="330" y="287"/>
                </a:lnTo>
                <a:lnTo>
                  <a:pt x="330" y="286"/>
                </a:lnTo>
                <a:lnTo>
                  <a:pt x="331" y="286"/>
                </a:lnTo>
                <a:lnTo>
                  <a:pt x="331" y="285"/>
                </a:lnTo>
                <a:lnTo>
                  <a:pt x="332" y="285"/>
                </a:lnTo>
                <a:lnTo>
                  <a:pt x="332" y="284"/>
                </a:lnTo>
                <a:lnTo>
                  <a:pt x="333" y="284"/>
                </a:lnTo>
                <a:lnTo>
                  <a:pt x="334" y="283"/>
                </a:lnTo>
                <a:lnTo>
                  <a:pt x="334" y="283"/>
                </a:lnTo>
                <a:lnTo>
                  <a:pt x="335" y="282"/>
                </a:lnTo>
                <a:lnTo>
                  <a:pt x="335" y="282"/>
                </a:lnTo>
                <a:lnTo>
                  <a:pt x="336" y="281"/>
                </a:lnTo>
                <a:lnTo>
                  <a:pt x="336" y="281"/>
                </a:lnTo>
                <a:lnTo>
                  <a:pt x="337" y="281"/>
                </a:lnTo>
                <a:lnTo>
                  <a:pt x="327" y="268"/>
                </a:lnTo>
                <a:close/>
                <a:moveTo>
                  <a:pt x="294" y="306"/>
                </a:moveTo>
                <a:lnTo>
                  <a:pt x="294" y="306"/>
                </a:lnTo>
                <a:lnTo>
                  <a:pt x="294" y="307"/>
                </a:lnTo>
                <a:lnTo>
                  <a:pt x="293" y="308"/>
                </a:lnTo>
                <a:lnTo>
                  <a:pt x="293" y="308"/>
                </a:lnTo>
                <a:lnTo>
                  <a:pt x="292" y="309"/>
                </a:lnTo>
                <a:lnTo>
                  <a:pt x="292" y="310"/>
                </a:lnTo>
                <a:lnTo>
                  <a:pt x="292" y="310"/>
                </a:lnTo>
                <a:lnTo>
                  <a:pt x="291" y="311"/>
                </a:lnTo>
                <a:lnTo>
                  <a:pt x="291" y="312"/>
                </a:lnTo>
                <a:lnTo>
                  <a:pt x="290" y="313"/>
                </a:lnTo>
                <a:lnTo>
                  <a:pt x="290" y="313"/>
                </a:lnTo>
                <a:lnTo>
                  <a:pt x="290" y="314"/>
                </a:lnTo>
                <a:lnTo>
                  <a:pt x="289" y="315"/>
                </a:lnTo>
                <a:lnTo>
                  <a:pt x="289" y="316"/>
                </a:lnTo>
                <a:lnTo>
                  <a:pt x="288" y="316"/>
                </a:lnTo>
                <a:lnTo>
                  <a:pt x="288" y="317"/>
                </a:lnTo>
                <a:lnTo>
                  <a:pt x="288" y="318"/>
                </a:lnTo>
                <a:lnTo>
                  <a:pt x="287" y="319"/>
                </a:lnTo>
                <a:lnTo>
                  <a:pt x="287" y="319"/>
                </a:lnTo>
                <a:lnTo>
                  <a:pt x="287" y="320"/>
                </a:lnTo>
                <a:lnTo>
                  <a:pt x="286" y="321"/>
                </a:lnTo>
                <a:lnTo>
                  <a:pt x="286" y="321"/>
                </a:lnTo>
                <a:lnTo>
                  <a:pt x="301" y="328"/>
                </a:lnTo>
                <a:lnTo>
                  <a:pt x="301" y="327"/>
                </a:lnTo>
                <a:lnTo>
                  <a:pt x="301" y="327"/>
                </a:lnTo>
                <a:lnTo>
                  <a:pt x="302" y="326"/>
                </a:lnTo>
                <a:lnTo>
                  <a:pt x="302" y="325"/>
                </a:lnTo>
                <a:lnTo>
                  <a:pt x="302" y="325"/>
                </a:lnTo>
                <a:lnTo>
                  <a:pt x="302" y="324"/>
                </a:lnTo>
                <a:lnTo>
                  <a:pt x="303" y="323"/>
                </a:lnTo>
                <a:lnTo>
                  <a:pt x="303" y="323"/>
                </a:lnTo>
                <a:lnTo>
                  <a:pt x="303" y="322"/>
                </a:lnTo>
                <a:lnTo>
                  <a:pt x="304" y="321"/>
                </a:lnTo>
                <a:lnTo>
                  <a:pt x="304" y="321"/>
                </a:lnTo>
                <a:lnTo>
                  <a:pt x="304" y="320"/>
                </a:lnTo>
                <a:lnTo>
                  <a:pt x="305" y="319"/>
                </a:lnTo>
                <a:lnTo>
                  <a:pt x="305" y="319"/>
                </a:lnTo>
                <a:lnTo>
                  <a:pt x="305" y="318"/>
                </a:lnTo>
                <a:lnTo>
                  <a:pt x="306" y="317"/>
                </a:lnTo>
                <a:lnTo>
                  <a:pt x="306" y="317"/>
                </a:lnTo>
                <a:lnTo>
                  <a:pt x="307" y="316"/>
                </a:lnTo>
                <a:lnTo>
                  <a:pt x="307" y="315"/>
                </a:lnTo>
                <a:lnTo>
                  <a:pt x="307" y="315"/>
                </a:lnTo>
                <a:lnTo>
                  <a:pt x="307" y="314"/>
                </a:lnTo>
                <a:lnTo>
                  <a:pt x="294" y="306"/>
                </a:lnTo>
                <a:close/>
                <a:moveTo>
                  <a:pt x="277" y="354"/>
                </a:moveTo>
                <a:lnTo>
                  <a:pt x="277" y="354"/>
                </a:lnTo>
                <a:lnTo>
                  <a:pt x="277" y="354"/>
                </a:lnTo>
                <a:lnTo>
                  <a:pt x="276" y="355"/>
                </a:lnTo>
                <a:lnTo>
                  <a:pt x="276" y="356"/>
                </a:lnTo>
                <a:lnTo>
                  <a:pt x="276" y="357"/>
                </a:lnTo>
                <a:lnTo>
                  <a:pt x="276" y="358"/>
                </a:lnTo>
                <a:lnTo>
                  <a:pt x="276" y="359"/>
                </a:lnTo>
                <a:lnTo>
                  <a:pt x="276" y="360"/>
                </a:lnTo>
                <a:lnTo>
                  <a:pt x="276" y="360"/>
                </a:lnTo>
                <a:lnTo>
                  <a:pt x="276" y="361"/>
                </a:lnTo>
                <a:lnTo>
                  <a:pt x="276" y="362"/>
                </a:lnTo>
                <a:lnTo>
                  <a:pt x="275" y="363"/>
                </a:lnTo>
                <a:lnTo>
                  <a:pt x="275" y="364"/>
                </a:lnTo>
                <a:lnTo>
                  <a:pt x="275" y="365"/>
                </a:lnTo>
                <a:lnTo>
                  <a:pt x="275" y="366"/>
                </a:lnTo>
                <a:lnTo>
                  <a:pt x="275" y="367"/>
                </a:lnTo>
                <a:lnTo>
                  <a:pt x="275" y="367"/>
                </a:lnTo>
                <a:lnTo>
                  <a:pt x="275" y="368"/>
                </a:lnTo>
                <a:lnTo>
                  <a:pt x="275" y="369"/>
                </a:lnTo>
                <a:lnTo>
                  <a:pt x="275" y="370"/>
                </a:lnTo>
                <a:lnTo>
                  <a:pt x="275" y="370"/>
                </a:lnTo>
                <a:lnTo>
                  <a:pt x="291" y="371"/>
                </a:lnTo>
                <a:lnTo>
                  <a:pt x="291" y="371"/>
                </a:lnTo>
                <a:lnTo>
                  <a:pt x="291" y="370"/>
                </a:lnTo>
                <a:lnTo>
                  <a:pt x="291" y="369"/>
                </a:lnTo>
                <a:lnTo>
                  <a:pt x="291" y="368"/>
                </a:lnTo>
                <a:lnTo>
                  <a:pt x="291" y="368"/>
                </a:lnTo>
                <a:lnTo>
                  <a:pt x="291" y="367"/>
                </a:lnTo>
                <a:lnTo>
                  <a:pt x="291" y="366"/>
                </a:lnTo>
                <a:lnTo>
                  <a:pt x="291" y="365"/>
                </a:lnTo>
                <a:lnTo>
                  <a:pt x="291" y="365"/>
                </a:lnTo>
                <a:lnTo>
                  <a:pt x="291" y="364"/>
                </a:lnTo>
                <a:lnTo>
                  <a:pt x="291" y="363"/>
                </a:lnTo>
                <a:lnTo>
                  <a:pt x="291" y="362"/>
                </a:lnTo>
                <a:lnTo>
                  <a:pt x="292" y="362"/>
                </a:lnTo>
                <a:lnTo>
                  <a:pt x="292" y="361"/>
                </a:lnTo>
                <a:lnTo>
                  <a:pt x="292" y="360"/>
                </a:lnTo>
                <a:lnTo>
                  <a:pt x="292" y="359"/>
                </a:lnTo>
                <a:lnTo>
                  <a:pt x="292" y="358"/>
                </a:lnTo>
                <a:lnTo>
                  <a:pt x="292" y="358"/>
                </a:lnTo>
                <a:lnTo>
                  <a:pt x="292" y="357"/>
                </a:lnTo>
                <a:lnTo>
                  <a:pt x="292" y="356"/>
                </a:lnTo>
                <a:lnTo>
                  <a:pt x="277" y="354"/>
                </a:lnTo>
                <a:close/>
                <a:moveTo>
                  <a:pt x="278" y="404"/>
                </a:moveTo>
                <a:lnTo>
                  <a:pt x="278" y="404"/>
                </a:lnTo>
                <a:lnTo>
                  <a:pt x="278" y="404"/>
                </a:lnTo>
                <a:lnTo>
                  <a:pt x="278" y="405"/>
                </a:lnTo>
                <a:lnTo>
                  <a:pt x="278" y="406"/>
                </a:lnTo>
                <a:lnTo>
                  <a:pt x="278" y="407"/>
                </a:lnTo>
                <a:lnTo>
                  <a:pt x="278" y="408"/>
                </a:lnTo>
                <a:lnTo>
                  <a:pt x="279" y="408"/>
                </a:lnTo>
                <a:lnTo>
                  <a:pt x="279" y="409"/>
                </a:lnTo>
                <a:lnTo>
                  <a:pt x="279" y="410"/>
                </a:lnTo>
                <a:lnTo>
                  <a:pt x="279" y="411"/>
                </a:lnTo>
                <a:lnTo>
                  <a:pt x="279" y="412"/>
                </a:lnTo>
                <a:lnTo>
                  <a:pt x="280" y="412"/>
                </a:lnTo>
                <a:lnTo>
                  <a:pt x="280" y="413"/>
                </a:lnTo>
                <a:lnTo>
                  <a:pt x="280" y="414"/>
                </a:lnTo>
                <a:lnTo>
                  <a:pt x="280" y="415"/>
                </a:lnTo>
                <a:lnTo>
                  <a:pt x="281" y="416"/>
                </a:lnTo>
                <a:lnTo>
                  <a:pt x="281" y="417"/>
                </a:lnTo>
                <a:lnTo>
                  <a:pt x="281" y="417"/>
                </a:lnTo>
                <a:lnTo>
                  <a:pt x="281" y="418"/>
                </a:lnTo>
                <a:lnTo>
                  <a:pt x="282" y="419"/>
                </a:lnTo>
                <a:lnTo>
                  <a:pt x="282" y="420"/>
                </a:lnTo>
                <a:lnTo>
                  <a:pt x="282" y="420"/>
                </a:lnTo>
                <a:lnTo>
                  <a:pt x="297" y="415"/>
                </a:lnTo>
                <a:lnTo>
                  <a:pt x="297" y="415"/>
                </a:lnTo>
                <a:lnTo>
                  <a:pt x="297" y="414"/>
                </a:lnTo>
                <a:lnTo>
                  <a:pt x="296" y="413"/>
                </a:lnTo>
                <a:lnTo>
                  <a:pt x="296" y="413"/>
                </a:lnTo>
                <a:lnTo>
                  <a:pt x="296" y="412"/>
                </a:lnTo>
                <a:lnTo>
                  <a:pt x="296" y="411"/>
                </a:lnTo>
                <a:lnTo>
                  <a:pt x="296" y="410"/>
                </a:lnTo>
                <a:lnTo>
                  <a:pt x="295" y="410"/>
                </a:lnTo>
                <a:lnTo>
                  <a:pt x="295" y="409"/>
                </a:lnTo>
                <a:lnTo>
                  <a:pt x="295" y="408"/>
                </a:lnTo>
                <a:lnTo>
                  <a:pt x="295" y="408"/>
                </a:lnTo>
                <a:lnTo>
                  <a:pt x="295" y="407"/>
                </a:lnTo>
                <a:lnTo>
                  <a:pt x="294" y="406"/>
                </a:lnTo>
                <a:lnTo>
                  <a:pt x="294" y="405"/>
                </a:lnTo>
                <a:lnTo>
                  <a:pt x="294" y="405"/>
                </a:lnTo>
                <a:lnTo>
                  <a:pt x="294" y="404"/>
                </a:lnTo>
                <a:lnTo>
                  <a:pt x="294" y="403"/>
                </a:lnTo>
                <a:lnTo>
                  <a:pt x="294" y="402"/>
                </a:lnTo>
                <a:lnTo>
                  <a:pt x="293" y="402"/>
                </a:lnTo>
                <a:lnTo>
                  <a:pt x="293" y="401"/>
                </a:lnTo>
                <a:lnTo>
                  <a:pt x="293" y="401"/>
                </a:lnTo>
                <a:lnTo>
                  <a:pt x="278" y="404"/>
                </a:lnTo>
                <a:close/>
                <a:moveTo>
                  <a:pt x="296" y="451"/>
                </a:moveTo>
                <a:lnTo>
                  <a:pt x="296" y="451"/>
                </a:lnTo>
                <a:lnTo>
                  <a:pt x="297" y="451"/>
                </a:lnTo>
                <a:lnTo>
                  <a:pt x="297" y="452"/>
                </a:lnTo>
                <a:lnTo>
                  <a:pt x="298" y="452"/>
                </a:lnTo>
                <a:lnTo>
                  <a:pt x="298" y="453"/>
                </a:lnTo>
                <a:lnTo>
                  <a:pt x="298" y="454"/>
                </a:lnTo>
                <a:lnTo>
                  <a:pt x="299" y="454"/>
                </a:lnTo>
                <a:lnTo>
                  <a:pt x="299" y="455"/>
                </a:lnTo>
                <a:lnTo>
                  <a:pt x="300" y="456"/>
                </a:lnTo>
                <a:lnTo>
                  <a:pt x="300" y="456"/>
                </a:lnTo>
                <a:lnTo>
                  <a:pt x="301" y="457"/>
                </a:lnTo>
                <a:lnTo>
                  <a:pt x="301" y="458"/>
                </a:lnTo>
                <a:lnTo>
                  <a:pt x="302" y="458"/>
                </a:lnTo>
                <a:lnTo>
                  <a:pt x="302" y="459"/>
                </a:lnTo>
                <a:lnTo>
                  <a:pt x="303" y="460"/>
                </a:lnTo>
                <a:lnTo>
                  <a:pt x="303" y="460"/>
                </a:lnTo>
                <a:lnTo>
                  <a:pt x="304" y="461"/>
                </a:lnTo>
                <a:lnTo>
                  <a:pt x="304" y="462"/>
                </a:lnTo>
                <a:lnTo>
                  <a:pt x="305" y="462"/>
                </a:lnTo>
                <a:lnTo>
                  <a:pt x="305" y="463"/>
                </a:lnTo>
                <a:lnTo>
                  <a:pt x="306" y="464"/>
                </a:lnTo>
                <a:lnTo>
                  <a:pt x="306" y="464"/>
                </a:lnTo>
                <a:lnTo>
                  <a:pt x="319" y="454"/>
                </a:lnTo>
                <a:lnTo>
                  <a:pt x="318" y="454"/>
                </a:lnTo>
                <a:lnTo>
                  <a:pt x="318" y="453"/>
                </a:lnTo>
                <a:lnTo>
                  <a:pt x="317" y="452"/>
                </a:lnTo>
                <a:lnTo>
                  <a:pt x="317" y="452"/>
                </a:lnTo>
                <a:lnTo>
                  <a:pt x="316" y="451"/>
                </a:lnTo>
                <a:lnTo>
                  <a:pt x="316" y="451"/>
                </a:lnTo>
                <a:lnTo>
                  <a:pt x="315" y="450"/>
                </a:lnTo>
                <a:lnTo>
                  <a:pt x="315" y="449"/>
                </a:lnTo>
                <a:lnTo>
                  <a:pt x="315" y="449"/>
                </a:lnTo>
                <a:lnTo>
                  <a:pt x="314" y="448"/>
                </a:lnTo>
                <a:lnTo>
                  <a:pt x="314" y="448"/>
                </a:lnTo>
                <a:lnTo>
                  <a:pt x="313" y="447"/>
                </a:lnTo>
                <a:lnTo>
                  <a:pt x="313" y="446"/>
                </a:lnTo>
                <a:lnTo>
                  <a:pt x="312" y="446"/>
                </a:lnTo>
                <a:lnTo>
                  <a:pt x="312" y="445"/>
                </a:lnTo>
                <a:lnTo>
                  <a:pt x="312" y="445"/>
                </a:lnTo>
                <a:lnTo>
                  <a:pt x="311" y="444"/>
                </a:lnTo>
                <a:lnTo>
                  <a:pt x="311" y="443"/>
                </a:lnTo>
                <a:lnTo>
                  <a:pt x="310" y="443"/>
                </a:lnTo>
                <a:lnTo>
                  <a:pt x="310" y="442"/>
                </a:lnTo>
                <a:lnTo>
                  <a:pt x="310" y="442"/>
                </a:lnTo>
                <a:lnTo>
                  <a:pt x="296" y="451"/>
                </a:lnTo>
                <a:close/>
                <a:moveTo>
                  <a:pt x="331" y="487"/>
                </a:moveTo>
                <a:lnTo>
                  <a:pt x="331" y="487"/>
                </a:lnTo>
                <a:lnTo>
                  <a:pt x="331" y="488"/>
                </a:lnTo>
                <a:lnTo>
                  <a:pt x="332" y="488"/>
                </a:lnTo>
                <a:lnTo>
                  <a:pt x="332" y="489"/>
                </a:lnTo>
                <a:lnTo>
                  <a:pt x="333" y="489"/>
                </a:lnTo>
                <a:lnTo>
                  <a:pt x="334" y="489"/>
                </a:lnTo>
                <a:lnTo>
                  <a:pt x="334" y="490"/>
                </a:lnTo>
                <a:lnTo>
                  <a:pt x="335" y="490"/>
                </a:lnTo>
                <a:lnTo>
                  <a:pt x="336" y="491"/>
                </a:lnTo>
                <a:lnTo>
                  <a:pt x="336" y="491"/>
                </a:lnTo>
                <a:lnTo>
                  <a:pt x="337" y="492"/>
                </a:lnTo>
                <a:lnTo>
                  <a:pt x="338" y="492"/>
                </a:lnTo>
                <a:lnTo>
                  <a:pt x="339" y="493"/>
                </a:lnTo>
                <a:lnTo>
                  <a:pt x="339" y="493"/>
                </a:lnTo>
                <a:lnTo>
                  <a:pt x="340" y="494"/>
                </a:lnTo>
                <a:lnTo>
                  <a:pt x="341" y="494"/>
                </a:lnTo>
                <a:lnTo>
                  <a:pt x="341" y="495"/>
                </a:lnTo>
                <a:lnTo>
                  <a:pt x="342" y="495"/>
                </a:lnTo>
                <a:lnTo>
                  <a:pt x="343" y="495"/>
                </a:lnTo>
                <a:lnTo>
                  <a:pt x="344" y="496"/>
                </a:lnTo>
                <a:lnTo>
                  <a:pt x="344" y="496"/>
                </a:lnTo>
                <a:lnTo>
                  <a:pt x="345" y="497"/>
                </a:lnTo>
                <a:lnTo>
                  <a:pt x="353" y="483"/>
                </a:lnTo>
                <a:lnTo>
                  <a:pt x="352" y="482"/>
                </a:lnTo>
                <a:lnTo>
                  <a:pt x="351" y="482"/>
                </a:lnTo>
                <a:lnTo>
                  <a:pt x="351" y="482"/>
                </a:lnTo>
                <a:lnTo>
                  <a:pt x="350" y="481"/>
                </a:lnTo>
                <a:lnTo>
                  <a:pt x="350" y="481"/>
                </a:lnTo>
                <a:lnTo>
                  <a:pt x="349" y="481"/>
                </a:lnTo>
                <a:lnTo>
                  <a:pt x="348" y="480"/>
                </a:lnTo>
                <a:lnTo>
                  <a:pt x="348" y="480"/>
                </a:lnTo>
                <a:lnTo>
                  <a:pt x="347" y="479"/>
                </a:lnTo>
                <a:lnTo>
                  <a:pt x="346" y="479"/>
                </a:lnTo>
                <a:lnTo>
                  <a:pt x="346" y="479"/>
                </a:lnTo>
                <a:lnTo>
                  <a:pt x="345" y="478"/>
                </a:lnTo>
                <a:lnTo>
                  <a:pt x="345" y="478"/>
                </a:lnTo>
                <a:lnTo>
                  <a:pt x="344" y="477"/>
                </a:lnTo>
                <a:lnTo>
                  <a:pt x="343" y="477"/>
                </a:lnTo>
                <a:lnTo>
                  <a:pt x="343" y="477"/>
                </a:lnTo>
                <a:lnTo>
                  <a:pt x="342" y="476"/>
                </a:lnTo>
                <a:lnTo>
                  <a:pt x="342" y="476"/>
                </a:lnTo>
                <a:lnTo>
                  <a:pt x="341" y="475"/>
                </a:lnTo>
                <a:lnTo>
                  <a:pt x="340" y="475"/>
                </a:lnTo>
                <a:lnTo>
                  <a:pt x="340" y="475"/>
                </a:lnTo>
                <a:lnTo>
                  <a:pt x="331" y="487"/>
                </a:lnTo>
                <a:close/>
                <a:moveTo>
                  <a:pt x="376" y="509"/>
                </a:moveTo>
                <a:lnTo>
                  <a:pt x="376" y="509"/>
                </a:lnTo>
                <a:lnTo>
                  <a:pt x="376" y="510"/>
                </a:lnTo>
                <a:lnTo>
                  <a:pt x="377" y="510"/>
                </a:lnTo>
                <a:lnTo>
                  <a:pt x="378" y="510"/>
                </a:lnTo>
                <a:lnTo>
                  <a:pt x="379" y="510"/>
                </a:lnTo>
                <a:lnTo>
                  <a:pt x="379" y="510"/>
                </a:lnTo>
                <a:lnTo>
                  <a:pt x="380" y="511"/>
                </a:lnTo>
                <a:lnTo>
                  <a:pt x="381" y="511"/>
                </a:lnTo>
                <a:lnTo>
                  <a:pt x="382" y="511"/>
                </a:lnTo>
                <a:lnTo>
                  <a:pt x="383" y="511"/>
                </a:lnTo>
                <a:lnTo>
                  <a:pt x="384" y="511"/>
                </a:lnTo>
                <a:lnTo>
                  <a:pt x="384" y="512"/>
                </a:lnTo>
                <a:lnTo>
                  <a:pt x="385" y="512"/>
                </a:lnTo>
                <a:lnTo>
                  <a:pt x="386" y="512"/>
                </a:lnTo>
                <a:lnTo>
                  <a:pt x="387" y="512"/>
                </a:lnTo>
                <a:lnTo>
                  <a:pt x="388" y="512"/>
                </a:lnTo>
                <a:lnTo>
                  <a:pt x="389" y="512"/>
                </a:lnTo>
                <a:lnTo>
                  <a:pt x="389" y="513"/>
                </a:lnTo>
                <a:lnTo>
                  <a:pt x="390" y="513"/>
                </a:lnTo>
                <a:lnTo>
                  <a:pt x="391" y="513"/>
                </a:lnTo>
                <a:lnTo>
                  <a:pt x="392" y="513"/>
                </a:lnTo>
                <a:lnTo>
                  <a:pt x="392" y="513"/>
                </a:lnTo>
                <a:lnTo>
                  <a:pt x="395" y="497"/>
                </a:lnTo>
                <a:lnTo>
                  <a:pt x="394" y="497"/>
                </a:lnTo>
                <a:lnTo>
                  <a:pt x="394" y="497"/>
                </a:lnTo>
                <a:lnTo>
                  <a:pt x="393" y="497"/>
                </a:lnTo>
                <a:lnTo>
                  <a:pt x="392" y="497"/>
                </a:lnTo>
                <a:lnTo>
                  <a:pt x="391" y="497"/>
                </a:lnTo>
                <a:lnTo>
                  <a:pt x="391" y="497"/>
                </a:lnTo>
                <a:lnTo>
                  <a:pt x="390" y="496"/>
                </a:lnTo>
                <a:lnTo>
                  <a:pt x="389" y="496"/>
                </a:lnTo>
                <a:lnTo>
                  <a:pt x="388" y="496"/>
                </a:lnTo>
                <a:lnTo>
                  <a:pt x="388" y="496"/>
                </a:lnTo>
                <a:lnTo>
                  <a:pt x="387" y="496"/>
                </a:lnTo>
                <a:lnTo>
                  <a:pt x="386" y="496"/>
                </a:lnTo>
                <a:lnTo>
                  <a:pt x="385" y="496"/>
                </a:lnTo>
                <a:lnTo>
                  <a:pt x="385" y="495"/>
                </a:lnTo>
                <a:lnTo>
                  <a:pt x="384" y="495"/>
                </a:lnTo>
                <a:lnTo>
                  <a:pt x="383" y="495"/>
                </a:lnTo>
                <a:lnTo>
                  <a:pt x="382" y="495"/>
                </a:lnTo>
                <a:lnTo>
                  <a:pt x="382" y="495"/>
                </a:lnTo>
                <a:lnTo>
                  <a:pt x="381" y="494"/>
                </a:lnTo>
                <a:lnTo>
                  <a:pt x="380" y="494"/>
                </a:lnTo>
                <a:lnTo>
                  <a:pt x="380" y="494"/>
                </a:lnTo>
                <a:lnTo>
                  <a:pt x="376" y="509"/>
                </a:lnTo>
                <a:close/>
                <a:moveTo>
                  <a:pt x="426" y="514"/>
                </a:moveTo>
                <a:lnTo>
                  <a:pt x="426" y="514"/>
                </a:lnTo>
                <a:lnTo>
                  <a:pt x="426" y="514"/>
                </a:lnTo>
                <a:lnTo>
                  <a:pt x="427" y="514"/>
                </a:lnTo>
                <a:lnTo>
                  <a:pt x="428" y="514"/>
                </a:lnTo>
                <a:lnTo>
                  <a:pt x="429" y="514"/>
                </a:lnTo>
                <a:lnTo>
                  <a:pt x="430" y="514"/>
                </a:lnTo>
                <a:lnTo>
                  <a:pt x="431" y="513"/>
                </a:lnTo>
                <a:lnTo>
                  <a:pt x="431" y="513"/>
                </a:lnTo>
                <a:lnTo>
                  <a:pt x="432" y="513"/>
                </a:lnTo>
                <a:lnTo>
                  <a:pt x="433" y="513"/>
                </a:lnTo>
                <a:lnTo>
                  <a:pt x="434" y="513"/>
                </a:lnTo>
                <a:lnTo>
                  <a:pt x="435" y="513"/>
                </a:lnTo>
                <a:lnTo>
                  <a:pt x="436" y="513"/>
                </a:lnTo>
                <a:lnTo>
                  <a:pt x="437" y="513"/>
                </a:lnTo>
                <a:lnTo>
                  <a:pt x="438" y="512"/>
                </a:lnTo>
                <a:lnTo>
                  <a:pt x="438" y="512"/>
                </a:lnTo>
                <a:lnTo>
                  <a:pt x="439" y="512"/>
                </a:lnTo>
                <a:lnTo>
                  <a:pt x="440" y="512"/>
                </a:lnTo>
                <a:lnTo>
                  <a:pt x="441" y="512"/>
                </a:lnTo>
                <a:lnTo>
                  <a:pt x="442" y="512"/>
                </a:lnTo>
                <a:lnTo>
                  <a:pt x="443" y="511"/>
                </a:lnTo>
                <a:lnTo>
                  <a:pt x="443" y="511"/>
                </a:lnTo>
                <a:lnTo>
                  <a:pt x="439" y="496"/>
                </a:lnTo>
                <a:lnTo>
                  <a:pt x="439" y="496"/>
                </a:lnTo>
                <a:lnTo>
                  <a:pt x="438" y="496"/>
                </a:lnTo>
                <a:lnTo>
                  <a:pt x="438" y="496"/>
                </a:lnTo>
                <a:lnTo>
                  <a:pt x="437" y="496"/>
                </a:lnTo>
                <a:lnTo>
                  <a:pt x="436" y="496"/>
                </a:lnTo>
                <a:lnTo>
                  <a:pt x="435" y="497"/>
                </a:lnTo>
                <a:lnTo>
                  <a:pt x="435" y="497"/>
                </a:lnTo>
                <a:lnTo>
                  <a:pt x="434" y="497"/>
                </a:lnTo>
                <a:lnTo>
                  <a:pt x="433" y="497"/>
                </a:lnTo>
                <a:lnTo>
                  <a:pt x="432" y="497"/>
                </a:lnTo>
                <a:lnTo>
                  <a:pt x="432" y="497"/>
                </a:lnTo>
                <a:lnTo>
                  <a:pt x="431" y="497"/>
                </a:lnTo>
                <a:lnTo>
                  <a:pt x="430" y="497"/>
                </a:lnTo>
                <a:lnTo>
                  <a:pt x="429" y="498"/>
                </a:lnTo>
                <a:lnTo>
                  <a:pt x="429" y="498"/>
                </a:lnTo>
                <a:lnTo>
                  <a:pt x="428" y="498"/>
                </a:lnTo>
                <a:lnTo>
                  <a:pt x="427" y="498"/>
                </a:lnTo>
                <a:lnTo>
                  <a:pt x="426" y="498"/>
                </a:lnTo>
                <a:lnTo>
                  <a:pt x="426" y="498"/>
                </a:lnTo>
                <a:lnTo>
                  <a:pt x="425" y="498"/>
                </a:lnTo>
                <a:lnTo>
                  <a:pt x="424" y="498"/>
                </a:lnTo>
                <a:lnTo>
                  <a:pt x="426" y="514"/>
                </a:lnTo>
                <a:close/>
                <a:moveTo>
                  <a:pt x="474" y="500"/>
                </a:moveTo>
                <a:lnTo>
                  <a:pt x="474" y="500"/>
                </a:lnTo>
                <a:lnTo>
                  <a:pt x="474" y="500"/>
                </a:lnTo>
                <a:lnTo>
                  <a:pt x="475" y="500"/>
                </a:lnTo>
                <a:lnTo>
                  <a:pt x="476" y="499"/>
                </a:lnTo>
                <a:lnTo>
                  <a:pt x="477" y="499"/>
                </a:lnTo>
                <a:lnTo>
                  <a:pt x="477" y="499"/>
                </a:lnTo>
                <a:lnTo>
                  <a:pt x="478" y="498"/>
                </a:lnTo>
                <a:lnTo>
                  <a:pt x="479" y="498"/>
                </a:lnTo>
                <a:lnTo>
                  <a:pt x="480" y="497"/>
                </a:lnTo>
                <a:lnTo>
                  <a:pt x="480" y="497"/>
                </a:lnTo>
                <a:lnTo>
                  <a:pt x="481" y="497"/>
                </a:lnTo>
                <a:lnTo>
                  <a:pt x="482" y="496"/>
                </a:lnTo>
                <a:lnTo>
                  <a:pt x="483" y="496"/>
                </a:lnTo>
                <a:lnTo>
                  <a:pt x="483" y="495"/>
                </a:lnTo>
                <a:lnTo>
                  <a:pt x="484" y="495"/>
                </a:lnTo>
                <a:lnTo>
                  <a:pt x="485" y="495"/>
                </a:lnTo>
                <a:lnTo>
                  <a:pt x="485" y="494"/>
                </a:lnTo>
                <a:lnTo>
                  <a:pt x="486" y="494"/>
                </a:lnTo>
                <a:lnTo>
                  <a:pt x="487" y="493"/>
                </a:lnTo>
                <a:lnTo>
                  <a:pt x="488" y="493"/>
                </a:lnTo>
                <a:lnTo>
                  <a:pt x="488" y="492"/>
                </a:lnTo>
                <a:lnTo>
                  <a:pt x="489" y="492"/>
                </a:lnTo>
                <a:lnTo>
                  <a:pt x="480" y="479"/>
                </a:lnTo>
                <a:lnTo>
                  <a:pt x="480" y="479"/>
                </a:lnTo>
                <a:lnTo>
                  <a:pt x="479" y="479"/>
                </a:lnTo>
                <a:lnTo>
                  <a:pt x="478" y="480"/>
                </a:lnTo>
                <a:lnTo>
                  <a:pt x="478" y="480"/>
                </a:lnTo>
                <a:lnTo>
                  <a:pt x="477" y="481"/>
                </a:lnTo>
                <a:lnTo>
                  <a:pt x="476" y="481"/>
                </a:lnTo>
                <a:lnTo>
                  <a:pt x="476" y="481"/>
                </a:lnTo>
                <a:lnTo>
                  <a:pt x="475" y="482"/>
                </a:lnTo>
                <a:lnTo>
                  <a:pt x="475" y="482"/>
                </a:lnTo>
                <a:lnTo>
                  <a:pt x="474" y="482"/>
                </a:lnTo>
                <a:lnTo>
                  <a:pt x="473" y="483"/>
                </a:lnTo>
                <a:lnTo>
                  <a:pt x="473" y="483"/>
                </a:lnTo>
                <a:lnTo>
                  <a:pt x="472" y="484"/>
                </a:lnTo>
                <a:lnTo>
                  <a:pt x="471" y="484"/>
                </a:lnTo>
                <a:lnTo>
                  <a:pt x="471" y="484"/>
                </a:lnTo>
                <a:lnTo>
                  <a:pt x="470" y="485"/>
                </a:lnTo>
                <a:lnTo>
                  <a:pt x="469" y="485"/>
                </a:lnTo>
                <a:lnTo>
                  <a:pt x="469" y="485"/>
                </a:lnTo>
                <a:lnTo>
                  <a:pt x="468" y="486"/>
                </a:lnTo>
                <a:lnTo>
                  <a:pt x="467" y="486"/>
                </a:lnTo>
                <a:lnTo>
                  <a:pt x="467" y="486"/>
                </a:lnTo>
                <a:lnTo>
                  <a:pt x="474" y="500"/>
                </a:lnTo>
                <a:close/>
                <a:moveTo>
                  <a:pt x="515" y="470"/>
                </a:moveTo>
                <a:lnTo>
                  <a:pt x="515" y="470"/>
                </a:lnTo>
                <a:lnTo>
                  <a:pt x="515" y="470"/>
                </a:lnTo>
                <a:lnTo>
                  <a:pt x="515" y="469"/>
                </a:lnTo>
                <a:lnTo>
                  <a:pt x="516" y="469"/>
                </a:lnTo>
                <a:lnTo>
                  <a:pt x="516" y="468"/>
                </a:lnTo>
                <a:lnTo>
                  <a:pt x="517" y="467"/>
                </a:lnTo>
                <a:lnTo>
                  <a:pt x="518" y="467"/>
                </a:lnTo>
                <a:lnTo>
                  <a:pt x="518" y="466"/>
                </a:lnTo>
                <a:lnTo>
                  <a:pt x="519" y="466"/>
                </a:lnTo>
                <a:lnTo>
                  <a:pt x="519" y="465"/>
                </a:lnTo>
                <a:lnTo>
                  <a:pt x="520" y="464"/>
                </a:lnTo>
                <a:lnTo>
                  <a:pt x="520" y="464"/>
                </a:lnTo>
                <a:lnTo>
                  <a:pt x="521" y="463"/>
                </a:lnTo>
                <a:lnTo>
                  <a:pt x="521" y="462"/>
                </a:lnTo>
                <a:lnTo>
                  <a:pt x="522" y="462"/>
                </a:lnTo>
                <a:lnTo>
                  <a:pt x="522" y="461"/>
                </a:lnTo>
                <a:lnTo>
                  <a:pt x="523" y="460"/>
                </a:lnTo>
                <a:lnTo>
                  <a:pt x="523" y="460"/>
                </a:lnTo>
                <a:lnTo>
                  <a:pt x="524" y="459"/>
                </a:lnTo>
                <a:lnTo>
                  <a:pt x="524" y="458"/>
                </a:lnTo>
                <a:lnTo>
                  <a:pt x="525" y="458"/>
                </a:lnTo>
                <a:lnTo>
                  <a:pt x="525" y="457"/>
                </a:lnTo>
                <a:lnTo>
                  <a:pt x="512" y="448"/>
                </a:lnTo>
                <a:lnTo>
                  <a:pt x="512" y="448"/>
                </a:lnTo>
                <a:lnTo>
                  <a:pt x="512" y="449"/>
                </a:lnTo>
                <a:lnTo>
                  <a:pt x="511" y="449"/>
                </a:lnTo>
                <a:lnTo>
                  <a:pt x="511" y="450"/>
                </a:lnTo>
                <a:lnTo>
                  <a:pt x="510" y="451"/>
                </a:lnTo>
                <a:lnTo>
                  <a:pt x="510" y="451"/>
                </a:lnTo>
                <a:lnTo>
                  <a:pt x="509" y="452"/>
                </a:lnTo>
                <a:lnTo>
                  <a:pt x="509" y="452"/>
                </a:lnTo>
                <a:lnTo>
                  <a:pt x="508" y="453"/>
                </a:lnTo>
                <a:lnTo>
                  <a:pt x="508" y="454"/>
                </a:lnTo>
                <a:lnTo>
                  <a:pt x="507" y="454"/>
                </a:lnTo>
                <a:lnTo>
                  <a:pt x="507" y="455"/>
                </a:lnTo>
                <a:lnTo>
                  <a:pt x="507" y="455"/>
                </a:lnTo>
                <a:lnTo>
                  <a:pt x="506" y="456"/>
                </a:lnTo>
                <a:lnTo>
                  <a:pt x="506" y="456"/>
                </a:lnTo>
                <a:lnTo>
                  <a:pt x="505" y="457"/>
                </a:lnTo>
                <a:lnTo>
                  <a:pt x="505" y="457"/>
                </a:lnTo>
                <a:lnTo>
                  <a:pt x="504" y="458"/>
                </a:lnTo>
                <a:lnTo>
                  <a:pt x="504" y="459"/>
                </a:lnTo>
                <a:lnTo>
                  <a:pt x="503" y="459"/>
                </a:lnTo>
                <a:lnTo>
                  <a:pt x="503" y="459"/>
                </a:lnTo>
                <a:lnTo>
                  <a:pt x="515" y="470"/>
                </a:lnTo>
                <a:close/>
                <a:moveTo>
                  <a:pt x="541" y="428"/>
                </a:moveTo>
                <a:lnTo>
                  <a:pt x="541" y="428"/>
                </a:lnTo>
                <a:lnTo>
                  <a:pt x="542" y="427"/>
                </a:lnTo>
                <a:lnTo>
                  <a:pt x="542" y="426"/>
                </a:lnTo>
                <a:lnTo>
                  <a:pt x="542" y="425"/>
                </a:lnTo>
                <a:lnTo>
                  <a:pt x="543" y="425"/>
                </a:lnTo>
                <a:lnTo>
                  <a:pt x="543" y="424"/>
                </a:lnTo>
                <a:lnTo>
                  <a:pt x="543" y="423"/>
                </a:lnTo>
                <a:lnTo>
                  <a:pt x="543" y="422"/>
                </a:lnTo>
                <a:lnTo>
                  <a:pt x="544" y="421"/>
                </a:lnTo>
                <a:lnTo>
                  <a:pt x="544" y="421"/>
                </a:lnTo>
                <a:lnTo>
                  <a:pt x="544" y="420"/>
                </a:lnTo>
                <a:lnTo>
                  <a:pt x="545" y="419"/>
                </a:lnTo>
                <a:lnTo>
                  <a:pt x="545" y="418"/>
                </a:lnTo>
                <a:lnTo>
                  <a:pt x="545" y="417"/>
                </a:lnTo>
                <a:lnTo>
                  <a:pt x="545" y="417"/>
                </a:lnTo>
                <a:lnTo>
                  <a:pt x="546" y="416"/>
                </a:lnTo>
                <a:lnTo>
                  <a:pt x="546" y="415"/>
                </a:lnTo>
                <a:lnTo>
                  <a:pt x="546" y="414"/>
                </a:lnTo>
                <a:lnTo>
                  <a:pt x="546" y="413"/>
                </a:lnTo>
                <a:lnTo>
                  <a:pt x="546" y="412"/>
                </a:lnTo>
                <a:lnTo>
                  <a:pt x="547" y="412"/>
                </a:lnTo>
                <a:lnTo>
                  <a:pt x="547" y="412"/>
                </a:lnTo>
                <a:lnTo>
                  <a:pt x="531" y="408"/>
                </a:lnTo>
                <a:lnTo>
                  <a:pt x="531" y="408"/>
                </a:lnTo>
                <a:lnTo>
                  <a:pt x="531" y="408"/>
                </a:lnTo>
                <a:lnTo>
                  <a:pt x="531" y="409"/>
                </a:lnTo>
                <a:lnTo>
                  <a:pt x="531" y="410"/>
                </a:lnTo>
                <a:lnTo>
                  <a:pt x="531" y="410"/>
                </a:lnTo>
                <a:lnTo>
                  <a:pt x="530" y="411"/>
                </a:lnTo>
                <a:lnTo>
                  <a:pt x="530" y="412"/>
                </a:lnTo>
                <a:lnTo>
                  <a:pt x="530" y="413"/>
                </a:lnTo>
                <a:lnTo>
                  <a:pt x="530" y="413"/>
                </a:lnTo>
                <a:lnTo>
                  <a:pt x="529" y="414"/>
                </a:lnTo>
                <a:lnTo>
                  <a:pt x="529" y="415"/>
                </a:lnTo>
                <a:lnTo>
                  <a:pt x="529" y="416"/>
                </a:lnTo>
                <a:lnTo>
                  <a:pt x="529" y="416"/>
                </a:lnTo>
                <a:lnTo>
                  <a:pt x="528" y="417"/>
                </a:lnTo>
                <a:lnTo>
                  <a:pt x="528" y="418"/>
                </a:lnTo>
                <a:lnTo>
                  <a:pt x="528" y="418"/>
                </a:lnTo>
                <a:lnTo>
                  <a:pt x="528" y="419"/>
                </a:lnTo>
                <a:lnTo>
                  <a:pt x="527" y="420"/>
                </a:lnTo>
                <a:lnTo>
                  <a:pt x="527" y="420"/>
                </a:lnTo>
                <a:lnTo>
                  <a:pt x="527" y="421"/>
                </a:lnTo>
                <a:lnTo>
                  <a:pt x="527" y="422"/>
                </a:lnTo>
                <a:lnTo>
                  <a:pt x="541" y="428"/>
                </a:lnTo>
                <a:close/>
                <a:moveTo>
                  <a:pt x="551" y="378"/>
                </a:moveTo>
                <a:lnTo>
                  <a:pt x="551" y="378"/>
                </a:lnTo>
                <a:lnTo>
                  <a:pt x="551" y="378"/>
                </a:lnTo>
                <a:lnTo>
                  <a:pt x="551" y="377"/>
                </a:lnTo>
                <a:lnTo>
                  <a:pt x="551" y="376"/>
                </a:lnTo>
                <a:lnTo>
                  <a:pt x="551" y="375"/>
                </a:lnTo>
                <a:lnTo>
                  <a:pt x="551" y="375"/>
                </a:lnTo>
                <a:lnTo>
                  <a:pt x="551" y="374"/>
                </a:lnTo>
                <a:lnTo>
                  <a:pt x="551" y="373"/>
                </a:lnTo>
                <a:lnTo>
                  <a:pt x="551" y="372"/>
                </a:lnTo>
                <a:lnTo>
                  <a:pt x="551" y="371"/>
                </a:lnTo>
                <a:lnTo>
                  <a:pt x="551" y="370"/>
                </a:lnTo>
                <a:lnTo>
                  <a:pt x="551" y="369"/>
                </a:lnTo>
                <a:lnTo>
                  <a:pt x="551" y="368"/>
                </a:lnTo>
                <a:lnTo>
                  <a:pt x="551" y="367"/>
                </a:lnTo>
                <a:lnTo>
                  <a:pt x="551" y="367"/>
                </a:lnTo>
                <a:lnTo>
                  <a:pt x="551" y="366"/>
                </a:lnTo>
                <a:lnTo>
                  <a:pt x="551" y="365"/>
                </a:lnTo>
                <a:lnTo>
                  <a:pt x="551" y="364"/>
                </a:lnTo>
                <a:lnTo>
                  <a:pt x="551" y="363"/>
                </a:lnTo>
                <a:lnTo>
                  <a:pt x="551" y="362"/>
                </a:lnTo>
                <a:lnTo>
                  <a:pt x="550" y="362"/>
                </a:lnTo>
                <a:lnTo>
                  <a:pt x="535" y="363"/>
                </a:lnTo>
                <a:lnTo>
                  <a:pt x="535" y="364"/>
                </a:lnTo>
                <a:lnTo>
                  <a:pt x="535" y="365"/>
                </a:lnTo>
                <a:lnTo>
                  <a:pt x="535" y="365"/>
                </a:lnTo>
                <a:lnTo>
                  <a:pt x="535" y="366"/>
                </a:lnTo>
                <a:lnTo>
                  <a:pt x="535" y="367"/>
                </a:lnTo>
                <a:lnTo>
                  <a:pt x="535" y="368"/>
                </a:lnTo>
                <a:lnTo>
                  <a:pt x="535" y="368"/>
                </a:lnTo>
                <a:lnTo>
                  <a:pt x="535" y="369"/>
                </a:lnTo>
                <a:lnTo>
                  <a:pt x="535" y="370"/>
                </a:lnTo>
                <a:lnTo>
                  <a:pt x="535" y="371"/>
                </a:lnTo>
                <a:lnTo>
                  <a:pt x="535" y="372"/>
                </a:lnTo>
                <a:lnTo>
                  <a:pt x="535" y="372"/>
                </a:lnTo>
                <a:lnTo>
                  <a:pt x="535" y="373"/>
                </a:lnTo>
                <a:lnTo>
                  <a:pt x="535" y="374"/>
                </a:lnTo>
                <a:lnTo>
                  <a:pt x="535" y="375"/>
                </a:lnTo>
                <a:lnTo>
                  <a:pt x="535" y="376"/>
                </a:lnTo>
                <a:lnTo>
                  <a:pt x="535" y="376"/>
                </a:lnTo>
                <a:lnTo>
                  <a:pt x="535" y="377"/>
                </a:lnTo>
                <a:lnTo>
                  <a:pt x="535" y="378"/>
                </a:lnTo>
                <a:lnTo>
                  <a:pt x="535" y="378"/>
                </a:lnTo>
                <a:lnTo>
                  <a:pt x="551" y="378"/>
                </a:lnTo>
                <a:close/>
                <a:moveTo>
                  <a:pt x="543" y="329"/>
                </a:moveTo>
                <a:lnTo>
                  <a:pt x="543" y="329"/>
                </a:lnTo>
                <a:lnTo>
                  <a:pt x="543" y="328"/>
                </a:lnTo>
                <a:lnTo>
                  <a:pt x="542" y="327"/>
                </a:lnTo>
                <a:lnTo>
                  <a:pt x="542" y="326"/>
                </a:lnTo>
                <a:lnTo>
                  <a:pt x="542" y="326"/>
                </a:lnTo>
                <a:lnTo>
                  <a:pt x="541" y="325"/>
                </a:lnTo>
                <a:lnTo>
                  <a:pt x="541" y="324"/>
                </a:lnTo>
                <a:lnTo>
                  <a:pt x="541" y="323"/>
                </a:lnTo>
                <a:lnTo>
                  <a:pt x="540" y="323"/>
                </a:lnTo>
                <a:lnTo>
                  <a:pt x="540" y="322"/>
                </a:lnTo>
                <a:lnTo>
                  <a:pt x="540" y="321"/>
                </a:lnTo>
                <a:lnTo>
                  <a:pt x="539" y="320"/>
                </a:lnTo>
                <a:lnTo>
                  <a:pt x="539" y="319"/>
                </a:lnTo>
                <a:lnTo>
                  <a:pt x="539" y="319"/>
                </a:lnTo>
                <a:lnTo>
                  <a:pt x="538" y="318"/>
                </a:lnTo>
                <a:lnTo>
                  <a:pt x="538" y="317"/>
                </a:lnTo>
                <a:lnTo>
                  <a:pt x="538" y="316"/>
                </a:lnTo>
                <a:lnTo>
                  <a:pt x="537" y="316"/>
                </a:lnTo>
                <a:lnTo>
                  <a:pt x="537" y="315"/>
                </a:lnTo>
                <a:lnTo>
                  <a:pt x="537" y="314"/>
                </a:lnTo>
                <a:lnTo>
                  <a:pt x="536" y="313"/>
                </a:lnTo>
                <a:lnTo>
                  <a:pt x="536" y="313"/>
                </a:lnTo>
                <a:lnTo>
                  <a:pt x="522" y="321"/>
                </a:lnTo>
                <a:lnTo>
                  <a:pt x="522" y="321"/>
                </a:lnTo>
                <a:lnTo>
                  <a:pt x="522" y="321"/>
                </a:lnTo>
                <a:lnTo>
                  <a:pt x="523" y="322"/>
                </a:lnTo>
                <a:lnTo>
                  <a:pt x="523" y="323"/>
                </a:lnTo>
                <a:lnTo>
                  <a:pt x="523" y="323"/>
                </a:lnTo>
                <a:lnTo>
                  <a:pt x="524" y="324"/>
                </a:lnTo>
                <a:lnTo>
                  <a:pt x="524" y="325"/>
                </a:lnTo>
                <a:lnTo>
                  <a:pt x="524" y="325"/>
                </a:lnTo>
                <a:lnTo>
                  <a:pt x="525" y="326"/>
                </a:lnTo>
                <a:lnTo>
                  <a:pt x="525" y="327"/>
                </a:lnTo>
                <a:lnTo>
                  <a:pt x="525" y="327"/>
                </a:lnTo>
                <a:lnTo>
                  <a:pt x="525" y="328"/>
                </a:lnTo>
                <a:lnTo>
                  <a:pt x="526" y="329"/>
                </a:lnTo>
                <a:lnTo>
                  <a:pt x="526" y="329"/>
                </a:lnTo>
                <a:lnTo>
                  <a:pt x="526" y="330"/>
                </a:lnTo>
                <a:lnTo>
                  <a:pt x="527" y="331"/>
                </a:lnTo>
                <a:lnTo>
                  <a:pt x="527" y="331"/>
                </a:lnTo>
                <a:lnTo>
                  <a:pt x="527" y="332"/>
                </a:lnTo>
                <a:lnTo>
                  <a:pt x="527" y="333"/>
                </a:lnTo>
                <a:lnTo>
                  <a:pt x="528" y="334"/>
                </a:lnTo>
                <a:lnTo>
                  <a:pt x="528" y="334"/>
                </a:lnTo>
                <a:lnTo>
                  <a:pt x="543" y="329"/>
                </a:lnTo>
                <a:close/>
                <a:moveTo>
                  <a:pt x="517" y="285"/>
                </a:moveTo>
                <a:lnTo>
                  <a:pt x="517" y="285"/>
                </a:lnTo>
                <a:lnTo>
                  <a:pt x="517" y="285"/>
                </a:lnTo>
                <a:lnTo>
                  <a:pt x="516" y="285"/>
                </a:lnTo>
                <a:lnTo>
                  <a:pt x="516" y="284"/>
                </a:lnTo>
                <a:lnTo>
                  <a:pt x="515" y="283"/>
                </a:lnTo>
                <a:lnTo>
                  <a:pt x="515" y="283"/>
                </a:lnTo>
                <a:lnTo>
                  <a:pt x="514" y="282"/>
                </a:lnTo>
                <a:lnTo>
                  <a:pt x="514" y="282"/>
                </a:lnTo>
                <a:lnTo>
                  <a:pt x="513" y="281"/>
                </a:lnTo>
                <a:lnTo>
                  <a:pt x="513" y="280"/>
                </a:lnTo>
                <a:lnTo>
                  <a:pt x="512" y="280"/>
                </a:lnTo>
                <a:lnTo>
                  <a:pt x="511" y="279"/>
                </a:lnTo>
                <a:lnTo>
                  <a:pt x="511" y="279"/>
                </a:lnTo>
                <a:lnTo>
                  <a:pt x="510" y="278"/>
                </a:lnTo>
                <a:lnTo>
                  <a:pt x="510" y="277"/>
                </a:lnTo>
                <a:lnTo>
                  <a:pt x="509" y="277"/>
                </a:lnTo>
                <a:lnTo>
                  <a:pt x="508" y="276"/>
                </a:lnTo>
                <a:lnTo>
                  <a:pt x="508" y="276"/>
                </a:lnTo>
                <a:lnTo>
                  <a:pt x="507" y="275"/>
                </a:lnTo>
                <a:lnTo>
                  <a:pt x="507" y="275"/>
                </a:lnTo>
                <a:lnTo>
                  <a:pt x="506" y="274"/>
                </a:lnTo>
                <a:lnTo>
                  <a:pt x="505" y="273"/>
                </a:lnTo>
                <a:lnTo>
                  <a:pt x="495" y="285"/>
                </a:lnTo>
                <a:lnTo>
                  <a:pt x="495" y="286"/>
                </a:lnTo>
                <a:lnTo>
                  <a:pt x="496" y="286"/>
                </a:lnTo>
                <a:lnTo>
                  <a:pt x="496" y="287"/>
                </a:lnTo>
                <a:lnTo>
                  <a:pt x="497" y="287"/>
                </a:lnTo>
                <a:lnTo>
                  <a:pt x="497" y="288"/>
                </a:lnTo>
                <a:lnTo>
                  <a:pt x="498" y="288"/>
                </a:lnTo>
                <a:lnTo>
                  <a:pt x="499" y="289"/>
                </a:lnTo>
                <a:lnTo>
                  <a:pt x="499" y="289"/>
                </a:lnTo>
                <a:lnTo>
                  <a:pt x="500" y="290"/>
                </a:lnTo>
                <a:lnTo>
                  <a:pt x="500" y="290"/>
                </a:lnTo>
                <a:lnTo>
                  <a:pt x="501" y="291"/>
                </a:lnTo>
                <a:lnTo>
                  <a:pt x="501" y="291"/>
                </a:lnTo>
                <a:lnTo>
                  <a:pt x="502" y="292"/>
                </a:lnTo>
                <a:lnTo>
                  <a:pt x="502" y="292"/>
                </a:lnTo>
                <a:lnTo>
                  <a:pt x="503" y="293"/>
                </a:lnTo>
                <a:lnTo>
                  <a:pt x="503" y="294"/>
                </a:lnTo>
                <a:lnTo>
                  <a:pt x="504" y="294"/>
                </a:lnTo>
                <a:lnTo>
                  <a:pt x="504" y="295"/>
                </a:lnTo>
                <a:lnTo>
                  <a:pt x="505" y="295"/>
                </a:lnTo>
                <a:lnTo>
                  <a:pt x="505" y="296"/>
                </a:lnTo>
                <a:lnTo>
                  <a:pt x="505" y="296"/>
                </a:lnTo>
                <a:lnTo>
                  <a:pt x="517" y="285"/>
                </a:lnTo>
                <a:close/>
                <a:moveTo>
                  <a:pt x="478" y="254"/>
                </a:moveTo>
                <a:lnTo>
                  <a:pt x="478" y="254"/>
                </a:lnTo>
                <a:lnTo>
                  <a:pt x="477" y="254"/>
                </a:lnTo>
                <a:lnTo>
                  <a:pt x="477" y="254"/>
                </a:lnTo>
                <a:lnTo>
                  <a:pt x="476" y="253"/>
                </a:lnTo>
                <a:lnTo>
                  <a:pt x="475" y="253"/>
                </a:lnTo>
                <a:lnTo>
                  <a:pt x="474" y="252"/>
                </a:lnTo>
                <a:lnTo>
                  <a:pt x="474" y="252"/>
                </a:lnTo>
                <a:lnTo>
                  <a:pt x="473" y="252"/>
                </a:lnTo>
                <a:lnTo>
                  <a:pt x="472" y="251"/>
                </a:lnTo>
                <a:lnTo>
                  <a:pt x="471" y="251"/>
                </a:lnTo>
                <a:lnTo>
                  <a:pt x="471" y="251"/>
                </a:lnTo>
                <a:lnTo>
                  <a:pt x="470" y="250"/>
                </a:lnTo>
                <a:lnTo>
                  <a:pt x="469" y="250"/>
                </a:lnTo>
                <a:lnTo>
                  <a:pt x="468" y="250"/>
                </a:lnTo>
                <a:lnTo>
                  <a:pt x="468" y="249"/>
                </a:lnTo>
                <a:lnTo>
                  <a:pt x="467" y="249"/>
                </a:lnTo>
                <a:lnTo>
                  <a:pt x="466" y="249"/>
                </a:lnTo>
                <a:lnTo>
                  <a:pt x="465" y="248"/>
                </a:lnTo>
                <a:lnTo>
                  <a:pt x="465" y="248"/>
                </a:lnTo>
                <a:lnTo>
                  <a:pt x="464" y="248"/>
                </a:lnTo>
                <a:lnTo>
                  <a:pt x="463" y="247"/>
                </a:lnTo>
                <a:lnTo>
                  <a:pt x="462" y="247"/>
                </a:lnTo>
                <a:lnTo>
                  <a:pt x="457" y="262"/>
                </a:lnTo>
                <a:lnTo>
                  <a:pt x="457" y="262"/>
                </a:lnTo>
                <a:lnTo>
                  <a:pt x="458" y="262"/>
                </a:lnTo>
                <a:lnTo>
                  <a:pt x="459" y="263"/>
                </a:lnTo>
                <a:lnTo>
                  <a:pt x="459" y="263"/>
                </a:lnTo>
                <a:lnTo>
                  <a:pt x="460" y="263"/>
                </a:lnTo>
                <a:lnTo>
                  <a:pt x="461" y="264"/>
                </a:lnTo>
                <a:lnTo>
                  <a:pt x="461" y="264"/>
                </a:lnTo>
                <a:lnTo>
                  <a:pt x="462" y="264"/>
                </a:lnTo>
                <a:lnTo>
                  <a:pt x="463" y="264"/>
                </a:lnTo>
                <a:lnTo>
                  <a:pt x="463" y="265"/>
                </a:lnTo>
                <a:lnTo>
                  <a:pt x="464" y="265"/>
                </a:lnTo>
                <a:lnTo>
                  <a:pt x="465" y="265"/>
                </a:lnTo>
                <a:lnTo>
                  <a:pt x="465" y="266"/>
                </a:lnTo>
                <a:lnTo>
                  <a:pt x="466" y="266"/>
                </a:lnTo>
                <a:lnTo>
                  <a:pt x="467" y="266"/>
                </a:lnTo>
                <a:lnTo>
                  <a:pt x="467" y="267"/>
                </a:lnTo>
                <a:lnTo>
                  <a:pt x="468" y="267"/>
                </a:lnTo>
                <a:lnTo>
                  <a:pt x="469" y="267"/>
                </a:lnTo>
                <a:lnTo>
                  <a:pt x="469" y="268"/>
                </a:lnTo>
                <a:lnTo>
                  <a:pt x="470" y="268"/>
                </a:lnTo>
                <a:lnTo>
                  <a:pt x="470" y="268"/>
                </a:lnTo>
                <a:lnTo>
                  <a:pt x="478" y="254"/>
                </a:lnTo>
                <a:close/>
                <a:moveTo>
                  <a:pt x="413" y="208"/>
                </a:moveTo>
                <a:lnTo>
                  <a:pt x="413" y="208"/>
                </a:lnTo>
                <a:cubicBezTo>
                  <a:pt x="320" y="208"/>
                  <a:pt x="245" y="284"/>
                  <a:pt x="245" y="376"/>
                </a:cubicBezTo>
                <a:cubicBezTo>
                  <a:pt x="245" y="469"/>
                  <a:pt x="320" y="544"/>
                  <a:pt x="413" y="544"/>
                </a:cubicBezTo>
                <a:cubicBezTo>
                  <a:pt x="506" y="544"/>
                  <a:pt x="581" y="469"/>
                  <a:pt x="581" y="376"/>
                </a:cubicBezTo>
                <a:cubicBezTo>
                  <a:pt x="581" y="284"/>
                  <a:pt x="506" y="208"/>
                  <a:pt x="413" y="208"/>
                </a:cubicBezTo>
                <a:close/>
                <a:moveTo>
                  <a:pt x="27" y="138"/>
                </a:moveTo>
                <a:lnTo>
                  <a:pt x="27" y="138"/>
                </a:lnTo>
                <a:cubicBezTo>
                  <a:pt x="60" y="135"/>
                  <a:pt x="93" y="134"/>
                  <a:pt x="125" y="133"/>
                </a:cubicBezTo>
                <a:cubicBezTo>
                  <a:pt x="103" y="131"/>
                  <a:pt x="81" y="130"/>
                  <a:pt x="59" y="127"/>
                </a:cubicBezTo>
                <a:cubicBezTo>
                  <a:pt x="44" y="126"/>
                  <a:pt x="32" y="115"/>
                  <a:pt x="32" y="100"/>
                </a:cubicBezTo>
                <a:cubicBezTo>
                  <a:pt x="32" y="79"/>
                  <a:pt x="32" y="57"/>
                  <a:pt x="32" y="35"/>
                </a:cubicBezTo>
                <a:cubicBezTo>
                  <a:pt x="32" y="21"/>
                  <a:pt x="44" y="10"/>
                  <a:pt x="59" y="8"/>
                </a:cubicBezTo>
                <a:cubicBezTo>
                  <a:pt x="147" y="0"/>
                  <a:pt x="235" y="0"/>
                  <a:pt x="324" y="8"/>
                </a:cubicBezTo>
                <a:cubicBezTo>
                  <a:pt x="338" y="10"/>
                  <a:pt x="350" y="21"/>
                  <a:pt x="350" y="35"/>
                </a:cubicBezTo>
                <a:cubicBezTo>
                  <a:pt x="350" y="57"/>
                  <a:pt x="350" y="79"/>
                  <a:pt x="350" y="100"/>
                </a:cubicBezTo>
                <a:cubicBezTo>
                  <a:pt x="350" y="115"/>
                  <a:pt x="338" y="126"/>
                  <a:pt x="324" y="127"/>
                </a:cubicBezTo>
                <a:cubicBezTo>
                  <a:pt x="292" y="131"/>
                  <a:pt x="260" y="133"/>
                  <a:pt x="228" y="134"/>
                </a:cubicBezTo>
                <a:cubicBezTo>
                  <a:pt x="249" y="135"/>
                  <a:pt x="270" y="137"/>
                  <a:pt x="292" y="138"/>
                </a:cubicBezTo>
                <a:cubicBezTo>
                  <a:pt x="307" y="140"/>
                  <a:pt x="319" y="151"/>
                  <a:pt x="319" y="165"/>
                </a:cubicBezTo>
                <a:lnTo>
                  <a:pt x="319" y="197"/>
                </a:lnTo>
                <a:cubicBezTo>
                  <a:pt x="301" y="207"/>
                  <a:pt x="284" y="219"/>
                  <a:pt x="270" y="233"/>
                </a:cubicBezTo>
                <a:cubicBezTo>
                  <a:pt x="261" y="242"/>
                  <a:pt x="253" y="251"/>
                  <a:pt x="246" y="261"/>
                </a:cubicBezTo>
                <a:cubicBezTo>
                  <a:pt x="173" y="267"/>
                  <a:pt x="100" y="265"/>
                  <a:pt x="27" y="257"/>
                </a:cubicBezTo>
                <a:cubicBezTo>
                  <a:pt x="13" y="256"/>
                  <a:pt x="0" y="245"/>
                  <a:pt x="0" y="230"/>
                </a:cubicBezTo>
                <a:cubicBezTo>
                  <a:pt x="0" y="209"/>
                  <a:pt x="0" y="187"/>
                  <a:pt x="0" y="165"/>
                </a:cubicBezTo>
                <a:cubicBezTo>
                  <a:pt x="0" y="151"/>
                  <a:pt x="13" y="140"/>
                  <a:pt x="27" y="138"/>
                </a:cubicBezTo>
                <a:close/>
              </a:path>
            </a:pathLst>
          </a:custGeom>
          <a:solidFill>
            <a:schemeClr val="accent2">
              <a:alpha val="100000"/>
            </a:schemeClr>
          </a:solidFill>
          <a:ln w="9525">
            <a:noFill/>
          </a:ln>
        </p:spPr>
        <p:txBody>
          <a:bodyPr/>
          <a:lstStyle/>
          <a:p>
            <a:pPr defTabSz="685434" fontAlgn="base">
              <a:spcBef>
                <a:spcPct val="0"/>
              </a:spcBef>
              <a:spcAft>
                <a:spcPct val="0"/>
              </a:spcAft>
            </a:pPr>
            <a:endParaRPr lang="zh-CN" altLang="en-US" sz="1349">
              <a:solidFill>
                <a:srgbClr val="424554"/>
              </a:solidFill>
              <a:latin typeface="標楷體" panose="03000509000000000000" pitchFamily="65" charset="-120"/>
              <a:ea typeface="標楷體" panose="03000509000000000000" pitchFamily="65" charset="-12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406343" y="1577700"/>
            <a:ext cx="3236017" cy="2275535"/>
          </a:xfrm>
          <a:prstGeom prst="rect">
            <a:avLst/>
          </a:prstGeom>
        </p:spPr>
      </p:pic>
      <p:sp>
        <p:nvSpPr>
          <p:cNvPr id="2" name="TextBox 75">
            <a:extLst>
              <a:ext uri="{FF2B5EF4-FFF2-40B4-BE49-F238E27FC236}">
                <a16:creationId xmlns:a16="http://schemas.microsoft.com/office/drawing/2014/main" xmlns="" id="{8AAC4E43-D062-65E5-BC17-3D4ECE149D5D}"/>
              </a:ext>
            </a:extLst>
          </p:cNvPr>
          <p:cNvSpPr txBox="1"/>
          <p:nvPr/>
        </p:nvSpPr>
        <p:spPr>
          <a:xfrm>
            <a:off x="4841938" y="941159"/>
            <a:ext cx="3410286" cy="2077235"/>
          </a:xfrm>
          <a:prstGeom prst="rect">
            <a:avLst/>
          </a:prstGeom>
          <a:noFill/>
          <a:ln w="9525">
            <a:noFill/>
          </a:ln>
        </p:spPr>
        <p:txBody>
          <a:bodyPr wrap="square">
            <a:spAutoFit/>
          </a:bodyPr>
          <a:lstStyle/>
          <a:p>
            <a:pPr defTabSz="685434" fontAlgn="base">
              <a:spcBef>
                <a:spcPct val="0"/>
              </a:spcBef>
              <a:spcAft>
                <a:spcPct val="0"/>
              </a:spcAft>
              <a:defRPr/>
            </a:pPr>
            <a:r>
              <a:rPr lang="zh-TW" altLang="en-US" sz="2800" b="1" dirty="0">
                <a:solidFill>
                  <a:srgbClr val="424554"/>
                </a:solidFill>
                <a:latin typeface="標楷體" panose="03000509000000000000" pitchFamily="65" charset="-120"/>
                <a:ea typeface="標楷體" panose="03000509000000000000" pitchFamily="65" charset="-120"/>
              </a:rPr>
              <a:t>刑法第</a:t>
            </a:r>
            <a:r>
              <a:rPr lang="en-US" altLang="zh-TW" sz="2800" b="1" dirty="0">
                <a:solidFill>
                  <a:srgbClr val="424554"/>
                </a:solidFill>
                <a:latin typeface="標楷體" panose="03000509000000000000" pitchFamily="65" charset="-120"/>
                <a:ea typeface="標楷體" panose="03000509000000000000" pitchFamily="65" charset="-120"/>
              </a:rPr>
              <a:t>310</a:t>
            </a:r>
            <a:r>
              <a:rPr lang="zh-TW" altLang="en-US" sz="2800" b="1" dirty="0">
                <a:solidFill>
                  <a:srgbClr val="424554"/>
                </a:solidFill>
                <a:latin typeface="標楷體" panose="03000509000000000000" pitchFamily="65" charset="-120"/>
                <a:ea typeface="標楷體" panose="03000509000000000000" pitchFamily="65" charset="-120"/>
              </a:rPr>
              <a:t>條誹謗罪是否侵害憲法第</a:t>
            </a:r>
            <a:r>
              <a:rPr lang="en-US" altLang="zh-TW" sz="2800" b="1" dirty="0">
                <a:solidFill>
                  <a:srgbClr val="424554"/>
                </a:solidFill>
                <a:latin typeface="標楷體" panose="03000509000000000000" pitchFamily="65" charset="-120"/>
                <a:ea typeface="標楷體" panose="03000509000000000000" pitchFamily="65" charset="-120"/>
              </a:rPr>
              <a:t>11</a:t>
            </a:r>
            <a:r>
              <a:rPr lang="zh-TW" altLang="en-US" sz="2800" b="1" dirty="0">
                <a:solidFill>
                  <a:srgbClr val="424554"/>
                </a:solidFill>
                <a:latin typeface="標楷體" panose="03000509000000000000" pitchFamily="65" charset="-120"/>
                <a:ea typeface="標楷體" panose="03000509000000000000" pitchFamily="65" charset="-120"/>
              </a:rPr>
              <a:t>條保障之言論自由？</a:t>
            </a:r>
            <a:r>
              <a:rPr lang="zh-TW" altLang="en-US" sz="2249" b="1" dirty="0">
                <a:solidFill>
                  <a:srgbClr val="424554"/>
                </a:solidFill>
                <a:latin typeface="標楷體" panose="03000509000000000000" pitchFamily="65" charset="-120"/>
                <a:ea typeface="標楷體" panose="03000509000000000000" pitchFamily="65" charset="-120"/>
              </a:rPr>
              <a:t/>
            </a:r>
            <a:br>
              <a:rPr lang="zh-TW" altLang="en-US" sz="2249" b="1" dirty="0">
                <a:solidFill>
                  <a:srgbClr val="424554"/>
                </a:solidFill>
                <a:latin typeface="標楷體" panose="03000509000000000000" pitchFamily="65" charset="-120"/>
                <a:ea typeface="標楷體" panose="03000509000000000000" pitchFamily="65" charset="-120"/>
              </a:rPr>
            </a:br>
            <a:r>
              <a:rPr lang="zh-TW" altLang="en-US" sz="2249" b="1" dirty="0">
                <a:solidFill>
                  <a:srgbClr val="424554"/>
                </a:solidFill>
                <a:latin typeface="標楷體" panose="03000509000000000000" pitchFamily="65" charset="-120"/>
                <a:ea typeface="標楷體" panose="03000509000000000000" pitchFamily="65" charset="-120"/>
              </a:rPr>
              <a:t/>
            </a:r>
            <a:br>
              <a:rPr lang="zh-TW" altLang="en-US" sz="2249" b="1" dirty="0">
                <a:solidFill>
                  <a:srgbClr val="424554"/>
                </a:solidFill>
                <a:latin typeface="標楷體" panose="03000509000000000000" pitchFamily="65" charset="-120"/>
                <a:ea typeface="標楷體" panose="03000509000000000000" pitchFamily="65" charset="-120"/>
              </a:rPr>
            </a:br>
            <a:endParaRPr lang="zh-CN" altLang="en-US" sz="2249" b="1" dirty="0">
              <a:solidFill>
                <a:srgbClr val="424554"/>
              </a:solidFill>
              <a:latin typeface="標楷體" panose="03000509000000000000" pitchFamily="65" charset="-120"/>
              <a:ea typeface="標楷體" panose="03000509000000000000" pitchFamily="65" charset="-120"/>
            </a:endParaRPr>
          </a:p>
        </p:txBody>
      </p:sp>
      <p:sp>
        <p:nvSpPr>
          <p:cNvPr id="3" name="文字方塊 2">
            <a:extLst>
              <a:ext uri="{FF2B5EF4-FFF2-40B4-BE49-F238E27FC236}">
                <a16:creationId xmlns:a16="http://schemas.microsoft.com/office/drawing/2014/main" xmlns="" id="{76BB1407-172E-BDCC-9C5C-69D3B18DF70E}"/>
              </a:ext>
            </a:extLst>
          </p:cNvPr>
          <p:cNvSpPr txBox="1"/>
          <p:nvPr/>
        </p:nvSpPr>
        <p:spPr>
          <a:xfrm>
            <a:off x="4006889" y="1485289"/>
            <a:ext cx="701040" cy="707886"/>
          </a:xfrm>
          <a:prstGeom prst="rect">
            <a:avLst/>
          </a:prstGeom>
          <a:noFill/>
        </p:spPr>
        <p:txBody>
          <a:bodyPr wrap="square" rtlCol="0">
            <a:spAutoFit/>
          </a:bodyPr>
          <a:lstStyle/>
          <a:p>
            <a:r>
              <a:rPr lang="zh-TW" altLang="en-US"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爭點一</a:t>
            </a:r>
          </a:p>
        </p:txBody>
      </p:sp>
      <p:sp>
        <p:nvSpPr>
          <p:cNvPr id="5" name="文字方塊 4">
            <a:extLst>
              <a:ext uri="{FF2B5EF4-FFF2-40B4-BE49-F238E27FC236}">
                <a16:creationId xmlns:a16="http://schemas.microsoft.com/office/drawing/2014/main" xmlns="" id="{EA70B4F5-8C48-7477-CF8B-CEC5E028F0BC}"/>
              </a:ext>
            </a:extLst>
          </p:cNvPr>
          <p:cNvSpPr txBox="1"/>
          <p:nvPr/>
        </p:nvSpPr>
        <p:spPr>
          <a:xfrm>
            <a:off x="4019303" y="3000318"/>
            <a:ext cx="701040" cy="707886"/>
          </a:xfrm>
          <a:prstGeom prst="rect">
            <a:avLst/>
          </a:prstGeom>
          <a:noFill/>
        </p:spPr>
        <p:txBody>
          <a:bodyPr wrap="square" rtlCol="0">
            <a:spAutoFit/>
          </a:bodyPr>
          <a:lstStyle/>
          <a:p>
            <a:r>
              <a:rPr lang="zh-TW" altLang="en-US"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爭點二</a:t>
            </a:r>
          </a:p>
        </p:txBody>
      </p:sp>
    </p:spTree>
    <p:extLst>
      <p:ext uri="{BB962C8B-B14F-4D97-AF65-F5344CB8AC3E}">
        <p14:creationId xmlns:p14="http://schemas.microsoft.com/office/powerpoint/2010/main" xmlns="" val="1148954824"/>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40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1+#ppt_h/2"/>
                                          </p:val>
                                        </p:tav>
                                        <p:tav tm="100000">
                                          <p:val>
                                            <p:strVal val="#ppt_y"/>
                                          </p:val>
                                        </p:tav>
                                      </p:tavLst>
                                    </p:anim>
                                  </p:childTnLst>
                                </p:cTn>
                              </p:par>
                            </p:childTnLst>
                          </p:cTn>
                        </p:par>
                        <p:par>
                          <p:cTn id="19" fill="hold">
                            <p:stCondLst>
                              <p:cond delay="1400"/>
                            </p:stCondLst>
                            <p:childTnLst>
                              <p:par>
                                <p:cTn id="20" presetID="22" presetClass="entr" presetSubtype="4"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down)">
                                      <p:cBhvr>
                                        <p:cTn id="22" dur="300"/>
                                        <p:tgtEl>
                                          <p:spTgt spid="28"/>
                                        </p:tgtEl>
                                      </p:cBhvr>
                                    </p:animEffect>
                                  </p:childTnLst>
                                </p:cTn>
                              </p:par>
                            </p:childTnLst>
                          </p:cTn>
                        </p:par>
                        <p:par>
                          <p:cTn id="23" fill="hold">
                            <p:stCondLst>
                              <p:cond delay="1700"/>
                            </p:stCondLst>
                            <p:childTnLst>
                              <p:par>
                                <p:cTn id="24" presetID="22" presetClass="entr" presetSubtype="1"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up)">
                                      <p:cBhvr>
                                        <p:cTn id="26" dur="500"/>
                                        <p:tgtEl>
                                          <p:spTgt spid="30"/>
                                        </p:tgtEl>
                                      </p:cBhvr>
                                    </p:animEffect>
                                  </p:childTnLst>
                                </p:cTn>
                              </p:par>
                            </p:childTnLst>
                          </p:cTn>
                        </p:par>
                        <p:par>
                          <p:cTn id="27" fill="hold">
                            <p:stCondLst>
                              <p:cond delay="2200"/>
                            </p:stCondLst>
                            <p:childTnLst>
                              <p:par>
                                <p:cTn id="28" presetID="31" presetClass="entr" presetSubtype="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 calcmode="lin" valueType="num">
                                      <p:cBhvr>
                                        <p:cTn id="32" dur="500" fill="hold"/>
                                        <p:tgtEl>
                                          <p:spTgt spid="17"/>
                                        </p:tgtEl>
                                        <p:attrNameLst>
                                          <p:attrName>style.rotation</p:attrName>
                                        </p:attrNameLst>
                                      </p:cBhvr>
                                      <p:tavLst>
                                        <p:tav tm="0">
                                          <p:val>
                                            <p:fltVal val="90"/>
                                          </p:val>
                                        </p:tav>
                                        <p:tav tm="100000">
                                          <p:val>
                                            <p:fltVal val="0"/>
                                          </p:val>
                                        </p:tav>
                                      </p:tavLst>
                                    </p:anim>
                                    <p:animEffect transition="in" filter="fade">
                                      <p:cBhvr>
                                        <p:cTn id="33" dur="500"/>
                                        <p:tgtEl>
                                          <p:spTgt spid="17"/>
                                        </p:tgtEl>
                                      </p:cBhvr>
                                    </p:animEffect>
                                  </p:childTnLst>
                                </p:cTn>
                              </p:par>
                            </p:childTnLst>
                          </p:cTn>
                        </p:par>
                        <p:par>
                          <p:cTn id="34" fill="hold">
                            <p:stCondLst>
                              <p:cond delay="2700"/>
                            </p:stCondLst>
                            <p:childTnLst>
                              <p:par>
                                <p:cTn id="35" presetID="22" presetClass="entr" presetSubtype="4"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300"/>
                                        <p:tgtEl>
                                          <p:spTgt spid="31"/>
                                        </p:tgtEl>
                                      </p:cBhvr>
                                    </p:animEffect>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 calcmode="lin" valueType="num">
                                      <p:cBhvr>
                                        <p:cTn id="43" dur="500" fill="hold"/>
                                        <p:tgtEl>
                                          <p:spTgt spid="9"/>
                                        </p:tgtEl>
                                        <p:attrNameLst>
                                          <p:attrName>style.rotation</p:attrName>
                                        </p:attrNameLst>
                                      </p:cBhvr>
                                      <p:tavLst>
                                        <p:tav tm="0">
                                          <p:val>
                                            <p:fltVal val="90"/>
                                          </p:val>
                                        </p:tav>
                                        <p:tav tm="100000">
                                          <p:val>
                                            <p:fltVal val="0"/>
                                          </p:val>
                                        </p:tav>
                                      </p:tavLst>
                                    </p:anim>
                                    <p:animEffect transition="in" filter="fade">
                                      <p:cBhvr>
                                        <p:cTn id="44" dur="500"/>
                                        <p:tgtEl>
                                          <p:spTgt spid="9"/>
                                        </p:tgtEl>
                                      </p:cBhvr>
                                    </p:animEffect>
                                  </p:childTnLst>
                                </p:cTn>
                              </p:par>
                            </p:childTnLst>
                          </p:cTn>
                        </p:par>
                        <p:par>
                          <p:cTn id="45" fill="hold">
                            <p:stCondLst>
                              <p:cond delay="3500"/>
                            </p:stCondLst>
                            <p:childTnLst>
                              <p:par>
                                <p:cTn id="46" presetID="22" presetClass="entr" presetSubtype="4"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down)">
                                      <p:cBhvr>
                                        <p:cTn id="48" dur="300"/>
                                        <p:tgtEl>
                                          <p:spTgt spid="36"/>
                                        </p:tgtEl>
                                      </p:cBhvr>
                                    </p:animEffect>
                                  </p:childTnLst>
                                </p:cTn>
                              </p:par>
                            </p:childTnLst>
                          </p:cTn>
                        </p:par>
                        <p:par>
                          <p:cTn id="49" fill="hold">
                            <p:stCondLst>
                              <p:cond delay="3800"/>
                            </p:stCondLst>
                            <p:childTnLst>
                              <p:par>
                                <p:cTn id="50" presetID="22" presetClass="entr" presetSubtype="4" fill="hold"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wipe(down)">
                                      <p:cBhvr>
                                        <p:cTn id="52" dur="300"/>
                                        <p:tgtEl>
                                          <p:spTgt spid="48"/>
                                        </p:tgtEl>
                                      </p:cBhvr>
                                    </p:animEffect>
                                  </p:childTnLst>
                                </p:cTn>
                              </p:par>
                            </p:childTnLst>
                          </p:cTn>
                        </p:par>
                        <p:par>
                          <p:cTn id="53" fill="hold">
                            <p:stCondLst>
                              <p:cond delay="4100"/>
                            </p:stCondLst>
                            <p:childTnLst>
                              <p:par>
                                <p:cTn id="54" presetID="22" presetClass="entr" presetSubtype="1"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up)">
                                      <p:cBhvr>
                                        <p:cTn id="56" dur="500"/>
                                        <p:tgtEl>
                                          <p:spTgt spid="50"/>
                                        </p:tgtEl>
                                      </p:cBhvr>
                                    </p:animEffect>
                                  </p:childTnLst>
                                </p:cTn>
                              </p:par>
                            </p:childTnLst>
                          </p:cTn>
                        </p:par>
                        <p:par>
                          <p:cTn id="57" fill="hold">
                            <p:stCondLst>
                              <p:cond delay="4600"/>
                            </p:stCondLst>
                            <p:childTnLst>
                              <p:par>
                                <p:cTn id="58" presetID="31" presetClass="entr" presetSubtype="0"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 calcmode="lin" valueType="num">
                                      <p:cBhvr>
                                        <p:cTn id="62" dur="500" fill="hold"/>
                                        <p:tgtEl>
                                          <p:spTgt spid="8"/>
                                        </p:tgtEl>
                                        <p:attrNameLst>
                                          <p:attrName>style.rotation</p:attrName>
                                        </p:attrNameLst>
                                      </p:cBhvr>
                                      <p:tavLst>
                                        <p:tav tm="0">
                                          <p:val>
                                            <p:fltVal val="90"/>
                                          </p:val>
                                        </p:tav>
                                        <p:tav tm="100000">
                                          <p:val>
                                            <p:fltVal val="0"/>
                                          </p:val>
                                        </p:tav>
                                      </p:tavLst>
                                    </p:anim>
                                    <p:animEffect transition="in" filter="fade">
                                      <p:cBhvr>
                                        <p:cTn id="63" dur="500"/>
                                        <p:tgtEl>
                                          <p:spTgt spid="8"/>
                                        </p:tgtEl>
                                      </p:cBhvr>
                                    </p:animEffect>
                                  </p:childTnLst>
                                </p:cTn>
                              </p:par>
                            </p:childTnLst>
                          </p:cTn>
                        </p:par>
                        <p:par>
                          <p:cTn id="64" fill="hold">
                            <p:stCondLst>
                              <p:cond delay="5100"/>
                            </p:stCondLst>
                            <p:childTnLst>
                              <p:par>
                                <p:cTn id="65" presetID="22" presetClass="entr" presetSubtype="8" fill="hold" grpId="0" nodeType="afterEffect">
                                  <p:stCondLst>
                                    <p:cond delay="0"/>
                                  </p:stCondLst>
                                  <p:childTnLst>
                                    <p:set>
                                      <p:cBhvr>
                                        <p:cTn id="66" dur="1" fill="hold">
                                          <p:stCondLst>
                                            <p:cond delay="0"/>
                                          </p:stCondLst>
                                        </p:cTn>
                                        <p:tgtEl>
                                          <p:spTgt spid="76"/>
                                        </p:tgtEl>
                                        <p:attrNameLst>
                                          <p:attrName>style.visibility</p:attrName>
                                        </p:attrNameLst>
                                      </p:cBhvr>
                                      <p:to>
                                        <p:strVal val="visible"/>
                                      </p:to>
                                    </p:set>
                                    <p:animEffect transition="in" filter="wipe(left)">
                                      <p:cBhvr>
                                        <p:cTn id="67" dur="500"/>
                                        <p:tgtEl>
                                          <p:spTgt spid="76"/>
                                        </p:tgtEl>
                                      </p:cBhvr>
                                    </p:animEffect>
                                  </p:childTnLst>
                                </p:cTn>
                              </p:par>
                            </p:childTnLst>
                          </p:cTn>
                        </p:par>
                        <p:par>
                          <p:cTn id="68" fill="hold">
                            <p:stCondLst>
                              <p:cond delay="5600"/>
                            </p:stCondLst>
                            <p:childTnLst>
                              <p:par>
                                <p:cTn id="69" presetID="22" presetClass="entr" presetSubtype="8" fill="hold" grpId="0"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wipe(left)">
                                      <p:cBhvr>
                                        <p:cTn id="7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0" grpId="0" animBg="1"/>
      <p:bldP spid="76"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screen">
            <a:extLst>
              <a:ext uri="{BEBA8EAE-BF5A-486C-A8C5-ECC9F3942E4B}">
                <a14:imgProps xmlns:a14="http://schemas.microsoft.com/office/drawing/2010/main" xmlns="">
                  <a14:imgLayer r:embed="rId5">
                    <a14:imgEffect>
                      <a14:artisticBlur radius="39"/>
                    </a14:imgEffect>
                  </a14:imgLayer>
                </a14:imgProps>
              </a:ext>
              <a:ext uri="{28A0092B-C50C-407E-A947-70E740481C1C}">
                <a14:useLocalDpi xmlns:a14="http://schemas.microsoft.com/office/drawing/2010/main" xmlns=""/>
              </a:ext>
            </a:extLst>
          </a:blip>
          <a:srcRect/>
          <a:stretch/>
        </p:blipFill>
        <p:spPr>
          <a:xfrm>
            <a:off x="-7679" y="78541"/>
            <a:ext cx="9144000" cy="5145088"/>
          </a:xfrm>
          <a:prstGeom prst="rect">
            <a:avLst/>
          </a:prstGeom>
        </p:spPr>
      </p:pic>
      <p:sp>
        <p:nvSpPr>
          <p:cNvPr id="21" name="Freeform 5"/>
          <p:cNvSpPr/>
          <p:nvPr/>
        </p:nvSpPr>
        <p:spPr>
          <a:xfrm>
            <a:off x="8233646" y="1702651"/>
            <a:ext cx="909164" cy="1856408"/>
          </a:xfrm>
          <a:custGeom>
            <a:avLst/>
            <a:gdLst/>
            <a:ahLst/>
            <a:cxnLst>
              <a:cxn ang="0">
                <a:pos x="1212850" y="2476500"/>
              </a:cxn>
              <a:cxn ang="0">
                <a:pos x="19017" y="1273020"/>
              </a:cxn>
              <a:cxn ang="0">
                <a:pos x="19017" y="1202770"/>
              </a:cxn>
              <a:cxn ang="0">
                <a:pos x="1212850" y="0"/>
              </a:cxn>
              <a:cxn ang="0">
                <a:pos x="1212850" y="2476500"/>
              </a:cxn>
            </a:cxnLst>
            <a:rect l="0" t="0" r="0" b="0"/>
            <a:pathLst>
              <a:path w="1722" h="3490">
                <a:moveTo>
                  <a:pt x="1722" y="3490"/>
                </a:moveTo>
                <a:lnTo>
                  <a:pt x="27" y="1794"/>
                </a:lnTo>
                <a:cubicBezTo>
                  <a:pt x="0" y="1767"/>
                  <a:pt x="0" y="1723"/>
                  <a:pt x="27" y="1695"/>
                </a:cubicBezTo>
                <a:lnTo>
                  <a:pt x="1722" y="0"/>
                </a:lnTo>
                <a:lnTo>
                  <a:pt x="1722" y="3490"/>
                </a:lnTo>
                <a:close/>
              </a:path>
            </a:pathLst>
          </a:custGeom>
          <a:solidFill>
            <a:srgbClr val="291618"/>
          </a:solidFill>
          <a:ln w="9525">
            <a:noFill/>
          </a:ln>
        </p:spPr>
        <p:txBody>
          <a:bodyPr/>
          <a:lstStyle/>
          <a:p>
            <a:pPr defTabSz="685434" fontAlgn="base">
              <a:spcBef>
                <a:spcPct val="0"/>
              </a:spcBef>
              <a:spcAft>
                <a:spcPct val="0"/>
              </a:spcAft>
            </a:pPr>
            <a:endParaRPr lang="zh-CN" altLang="en-US" sz="1349">
              <a:solidFill>
                <a:srgbClr val="424554"/>
              </a:solidFill>
              <a:ea typeface="宋体" panose="02010600030101010101" pitchFamily="2" charset="-122"/>
            </a:endParaRPr>
          </a:p>
        </p:txBody>
      </p:sp>
      <p:sp>
        <p:nvSpPr>
          <p:cNvPr id="24" name="Freeform 6"/>
          <p:cNvSpPr/>
          <p:nvPr/>
        </p:nvSpPr>
        <p:spPr>
          <a:xfrm>
            <a:off x="8236027" y="1331369"/>
            <a:ext cx="906784" cy="1856408"/>
          </a:xfrm>
          <a:custGeom>
            <a:avLst/>
            <a:gdLst/>
            <a:ahLst/>
            <a:cxnLst>
              <a:cxn ang="0">
                <a:pos x="1209675" y="2476500"/>
              </a:cxn>
              <a:cxn ang="0">
                <a:pos x="22532" y="1279407"/>
              </a:cxn>
              <a:cxn ang="0">
                <a:pos x="22532" y="1197093"/>
              </a:cxn>
              <a:cxn ang="0">
                <a:pos x="1209675" y="0"/>
              </a:cxn>
              <a:cxn ang="0">
                <a:pos x="1209675" y="2476500"/>
              </a:cxn>
            </a:cxnLst>
            <a:rect l="0" t="0" r="0" b="0"/>
            <a:pathLst>
              <a:path w="1718" h="3490">
                <a:moveTo>
                  <a:pt x="1718" y="3490"/>
                </a:moveTo>
                <a:lnTo>
                  <a:pt x="32" y="1803"/>
                </a:lnTo>
                <a:cubicBezTo>
                  <a:pt x="0" y="1771"/>
                  <a:pt x="0" y="1719"/>
                  <a:pt x="32" y="1687"/>
                </a:cubicBezTo>
                <a:lnTo>
                  <a:pt x="1718" y="0"/>
                </a:lnTo>
                <a:lnTo>
                  <a:pt x="1718" y="3490"/>
                </a:lnTo>
                <a:close/>
              </a:path>
            </a:pathLst>
          </a:custGeom>
          <a:solidFill>
            <a:srgbClr val="922E17"/>
          </a:solidFill>
          <a:ln w="9525">
            <a:noFill/>
          </a:ln>
        </p:spPr>
        <p:txBody>
          <a:bodyPr/>
          <a:lstStyle/>
          <a:p>
            <a:pPr defTabSz="685434" fontAlgn="base">
              <a:spcBef>
                <a:spcPct val="0"/>
              </a:spcBef>
              <a:spcAft>
                <a:spcPct val="0"/>
              </a:spcAft>
            </a:pPr>
            <a:endParaRPr lang="zh-CN" altLang="en-US" sz="1349">
              <a:solidFill>
                <a:srgbClr val="424554"/>
              </a:solidFill>
              <a:ea typeface="宋体" panose="02010600030101010101" pitchFamily="2" charset="-122"/>
            </a:endParaRPr>
          </a:p>
        </p:txBody>
      </p:sp>
      <p:sp>
        <p:nvSpPr>
          <p:cNvPr id="32" name="矩形 31"/>
          <p:cNvSpPr/>
          <p:nvPr/>
        </p:nvSpPr>
        <p:spPr>
          <a:xfrm>
            <a:off x="2871483" y="1482528"/>
            <a:ext cx="5259823" cy="2076531"/>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TW" altLang="en-US" sz="4498" b="1" dirty="0">
                <a:solidFill>
                  <a:srgbClr val="F3F4F6"/>
                </a:solidFill>
                <a:latin typeface="標楷體" panose="03000509000000000000" pitchFamily="65" charset="-120"/>
                <a:ea typeface="標楷體" panose="03000509000000000000" pitchFamily="65" charset="-120"/>
              </a:rPr>
              <a:t>刑法第</a:t>
            </a:r>
            <a:r>
              <a:rPr lang="en-US" altLang="zh-TW" sz="4498" b="1" dirty="0">
                <a:solidFill>
                  <a:srgbClr val="F3F4F6"/>
                </a:solidFill>
                <a:latin typeface="標楷體" panose="03000509000000000000" pitchFamily="65" charset="-120"/>
                <a:ea typeface="標楷體" panose="03000509000000000000" pitchFamily="65" charset="-120"/>
              </a:rPr>
              <a:t>310</a:t>
            </a:r>
            <a:r>
              <a:rPr lang="zh-TW" altLang="en-US" sz="4498" b="1" dirty="0">
                <a:solidFill>
                  <a:srgbClr val="F3F4F6"/>
                </a:solidFill>
                <a:latin typeface="標楷體" panose="03000509000000000000" pitchFamily="65" charset="-120"/>
                <a:ea typeface="標楷體" panose="03000509000000000000" pitchFamily="65" charset="-120"/>
              </a:rPr>
              <a:t>條當然</a:t>
            </a:r>
            <a:endParaRPr lang="en-US" altLang="zh-TW" sz="4498" b="1" dirty="0">
              <a:solidFill>
                <a:srgbClr val="F3F4F6"/>
              </a:solidFill>
              <a:latin typeface="標楷體" panose="03000509000000000000" pitchFamily="65" charset="-120"/>
              <a:ea typeface="標楷體" panose="03000509000000000000" pitchFamily="65" charset="-120"/>
            </a:endParaRPr>
          </a:p>
          <a:p>
            <a:pPr defTabSz="685434" fontAlgn="base">
              <a:spcBef>
                <a:spcPct val="0"/>
              </a:spcBef>
              <a:spcAft>
                <a:spcPct val="0"/>
              </a:spcAft>
              <a:defRPr/>
            </a:pPr>
            <a:r>
              <a:rPr lang="zh-TW" altLang="en-US" sz="4498" b="1" dirty="0">
                <a:solidFill>
                  <a:srgbClr val="F3F4F6"/>
                </a:solidFill>
                <a:latin typeface="標楷體" panose="03000509000000000000" pitchFamily="65" charset="-120"/>
                <a:ea typeface="標楷體" panose="03000509000000000000" pitchFamily="65" charset="-120"/>
              </a:rPr>
              <a:t>侵害憲法第</a:t>
            </a:r>
            <a:r>
              <a:rPr lang="en-US" altLang="zh-TW" sz="4498" b="1" dirty="0">
                <a:solidFill>
                  <a:srgbClr val="F3F4F6"/>
                </a:solidFill>
                <a:latin typeface="標楷體" panose="03000509000000000000" pitchFamily="65" charset="-120"/>
                <a:ea typeface="標楷體" panose="03000509000000000000" pitchFamily="65" charset="-120"/>
              </a:rPr>
              <a:t>11</a:t>
            </a:r>
            <a:r>
              <a:rPr lang="zh-TW" altLang="en-US" sz="4498" b="1" dirty="0">
                <a:solidFill>
                  <a:srgbClr val="F3F4F6"/>
                </a:solidFill>
                <a:latin typeface="標楷體" panose="03000509000000000000" pitchFamily="65" charset="-120"/>
                <a:ea typeface="標楷體" panose="03000509000000000000" pitchFamily="65" charset="-120"/>
              </a:rPr>
              <a:t>條之</a:t>
            </a:r>
            <a:endParaRPr lang="en-US" altLang="zh-TW" sz="4498" b="1" dirty="0">
              <a:solidFill>
                <a:srgbClr val="F3F4F6"/>
              </a:solidFill>
              <a:latin typeface="標楷體" panose="03000509000000000000" pitchFamily="65" charset="-120"/>
              <a:ea typeface="標楷體" panose="03000509000000000000" pitchFamily="65" charset="-120"/>
            </a:endParaRPr>
          </a:p>
          <a:p>
            <a:pPr defTabSz="685434" fontAlgn="base">
              <a:spcBef>
                <a:spcPct val="0"/>
              </a:spcBef>
              <a:spcAft>
                <a:spcPct val="0"/>
              </a:spcAft>
              <a:defRPr/>
            </a:pPr>
            <a:r>
              <a:rPr lang="zh-TW" altLang="en-US" sz="4498" b="1" dirty="0">
                <a:solidFill>
                  <a:srgbClr val="F3F4F6"/>
                </a:solidFill>
                <a:latin typeface="標楷體" panose="03000509000000000000" pitchFamily="65" charset="-120"/>
                <a:ea typeface="標楷體" panose="03000509000000000000" pitchFamily="65" charset="-120"/>
              </a:rPr>
              <a:t>言論自由</a:t>
            </a:r>
            <a:endParaRPr lang="zh-CN" altLang="en-US" sz="4498" b="1" dirty="0">
              <a:solidFill>
                <a:srgbClr val="F3F4F6"/>
              </a:solidFill>
              <a:latin typeface="標楷體" panose="03000509000000000000" pitchFamily="65" charset="-120"/>
              <a:ea typeface="標楷體" panose="03000509000000000000" pitchFamily="65" charset="-120"/>
            </a:endParaRPr>
          </a:p>
        </p:txBody>
      </p:sp>
      <p:sp>
        <p:nvSpPr>
          <p:cNvPr id="36" name="Freeform 5"/>
          <p:cNvSpPr/>
          <p:nvPr/>
        </p:nvSpPr>
        <p:spPr>
          <a:xfrm>
            <a:off x="1074576" y="1795471"/>
            <a:ext cx="1444666" cy="1445856"/>
          </a:xfrm>
          <a:custGeom>
            <a:avLst/>
            <a:gdLst/>
            <a:ahLst/>
            <a:cxnLst>
              <a:cxn ang="0">
                <a:pos x="0" y="0"/>
              </a:cxn>
              <a:cxn ang="0">
                <a:pos x="1926594" y="0"/>
              </a:cxn>
              <a:cxn ang="0">
                <a:pos x="1926594" y="461131"/>
              </a:cxn>
              <a:cxn ang="0">
                <a:pos x="1887930" y="461131"/>
              </a:cxn>
              <a:cxn ang="0">
                <a:pos x="1887930" y="38702"/>
              </a:cxn>
              <a:cxn ang="0">
                <a:pos x="38664" y="38702"/>
              </a:cxn>
              <a:cxn ang="0">
                <a:pos x="38664" y="1889814"/>
              </a:cxn>
              <a:cxn ang="0">
                <a:pos x="1887930" y="1889814"/>
              </a:cxn>
              <a:cxn ang="0">
                <a:pos x="1887930" y="1343044"/>
              </a:cxn>
              <a:cxn ang="0">
                <a:pos x="1926594" y="1343044"/>
              </a:cxn>
              <a:cxn ang="0">
                <a:pos x="1926594" y="1928516"/>
              </a:cxn>
              <a:cxn ang="0">
                <a:pos x="0" y="1928516"/>
              </a:cxn>
              <a:cxn ang="0">
                <a:pos x="0" y="0"/>
              </a:cxn>
            </a:cxnLst>
            <a:rect l="0" t="0" r="0" b="0"/>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FFFFFF">
              <a:alpha val="100000"/>
            </a:srgbClr>
          </a:solidFill>
          <a:ln w="9525">
            <a:noFill/>
          </a:ln>
        </p:spPr>
        <p:txBody>
          <a:bodyPr/>
          <a:lstStyle/>
          <a:p>
            <a:pPr defTabSz="685434" fontAlgn="base">
              <a:spcBef>
                <a:spcPct val="0"/>
              </a:spcBef>
              <a:spcAft>
                <a:spcPct val="0"/>
              </a:spcAft>
            </a:pPr>
            <a:endParaRPr lang="zh-CN" altLang="en-US" sz="1349">
              <a:solidFill>
                <a:srgbClr val="424554"/>
              </a:solidFill>
              <a:ea typeface="宋体" panose="02010600030101010101" pitchFamily="2" charset="-122"/>
            </a:endParaRPr>
          </a:p>
        </p:txBody>
      </p:sp>
      <p:sp>
        <p:nvSpPr>
          <p:cNvPr id="22" name="Freeform 17"/>
          <p:cNvSpPr>
            <a:spLocks noEditPoints="1"/>
          </p:cNvSpPr>
          <p:nvPr/>
        </p:nvSpPr>
        <p:spPr>
          <a:xfrm>
            <a:off x="1426817" y="2026333"/>
            <a:ext cx="740183" cy="982944"/>
          </a:xfrm>
          <a:custGeom>
            <a:avLst/>
            <a:gdLst/>
            <a:ahLst/>
            <a:cxnLst>
              <a:cxn ang="0">
                <a:pos x="131078" y="212366"/>
              </a:cxn>
              <a:cxn ang="0">
                <a:pos x="110548" y="1311131"/>
              </a:cxn>
              <a:cxn ang="0">
                <a:pos x="987032" y="321627"/>
              </a:cxn>
              <a:cxn ang="0">
                <a:pos x="912807" y="344710"/>
              </a:cxn>
              <a:cxn ang="0">
                <a:pos x="113706" y="1235726"/>
              </a:cxn>
              <a:cxn ang="0">
                <a:pos x="427977" y="140039"/>
              </a:cxn>
              <a:cxn ang="0">
                <a:pos x="560634" y="140039"/>
              </a:cxn>
              <a:cxn ang="0">
                <a:pos x="492726" y="209289"/>
              </a:cxn>
              <a:cxn ang="0">
                <a:pos x="345856" y="143116"/>
              </a:cxn>
              <a:cxn ang="0">
                <a:pos x="181614" y="332399"/>
              </a:cxn>
              <a:cxn ang="0">
                <a:pos x="806997" y="332399"/>
              </a:cxn>
              <a:cxn ang="0">
                <a:pos x="642755" y="143116"/>
              </a:cxn>
              <a:cxn ang="0">
                <a:pos x="345856" y="143116"/>
              </a:cxn>
              <a:cxn ang="0">
                <a:pos x="349015" y="995659"/>
              </a:cxn>
              <a:cxn ang="0">
                <a:pos x="240046" y="1026437"/>
              </a:cxn>
              <a:cxn ang="0">
                <a:pos x="216357" y="1049520"/>
              </a:cxn>
              <a:cxn ang="0">
                <a:pos x="349015" y="1058754"/>
              </a:cxn>
              <a:cxn ang="0">
                <a:pos x="208461" y="1124926"/>
              </a:cxn>
              <a:cxn ang="0">
                <a:pos x="383758" y="1041826"/>
              </a:cxn>
              <a:cxn ang="0">
                <a:pos x="383758" y="989504"/>
              </a:cxn>
              <a:cxn ang="0">
                <a:pos x="175297" y="998737"/>
              </a:cxn>
              <a:cxn ang="0">
                <a:pos x="337960" y="1169553"/>
              </a:cxn>
              <a:cxn ang="0">
                <a:pos x="337960" y="513988"/>
              </a:cxn>
              <a:cxn ang="0">
                <a:pos x="240046" y="544766"/>
              </a:cxn>
              <a:cxn ang="0">
                <a:pos x="273210" y="630943"/>
              </a:cxn>
              <a:cxn ang="0">
                <a:pos x="208461" y="654027"/>
              </a:cxn>
              <a:cxn ang="0">
                <a:pos x="337960" y="481671"/>
              </a:cxn>
              <a:cxn ang="0">
                <a:pos x="175297" y="650949"/>
              </a:cxn>
              <a:cxn ang="0">
                <a:pos x="382179" y="552460"/>
              </a:cxn>
              <a:cxn ang="0">
                <a:pos x="379020" y="507832"/>
              </a:cxn>
              <a:cxn ang="0">
                <a:pos x="349015" y="774060"/>
              </a:cxn>
              <a:cxn ang="0">
                <a:pos x="216357" y="806376"/>
              </a:cxn>
              <a:cxn ang="0">
                <a:pos x="349015" y="892554"/>
              </a:cxn>
              <a:cxn ang="0">
                <a:pos x="382179" y="749438"/>
              </a:cxn>
              <a:cxn ang="0">
                <a:pos x="175297" y="757132"/>
              </a:cxn>
              <a:cxn ang="0">
                <a:pos x="349015" y="926409"/>
              </a:cxn>
              <a:cxn ang="0">
                <a:pos x="456404" y="715582"/>
              </a:cxn>
              <a:cxn ang="0">
                <a:pos x="516415" y="1112615"/>
              </a:cxn>
              <a:cxn ang="0">
                <a:pos x="792784" y="1029515"/>
              </a:cxn>
              <a:cxn ang="0">
                <a:pos x="505360" y="1101842"/>
              </a:cxn>
              <a:cxn ang="0">
                <a:pos x="792784" y="780215"/>
              </a:cxn>
              <a:cxn ang="0">
                <a:pos x="505360" y="630943"/>
              </a:cxn>
              <a:cxn ang="0">
                <a:pos x="505360" y="541688"/>
              </a:cxn>
            </a:cxnLst>
            <a:rect l="0" t="0" r="0" b="0"/>
            <a:pathLst>
              <a:path w="625" h="852">
                <a:moveTo>
                  <a:pt x="48" y="224"/>
                </a:moveTo>
                <a:cubicBezTo>
                  <a:pt x="48" y="200"/>
                  <a:pt x="59" y="188"/>
                  <a:pt x="83" y="188"/>
                </a:cubicBezTo>
                <a:lnTo>
                  <a:pt x="83" y="138"/>
                </a:lnTo>
                <a:cubicBezTo>
                  <a:pt x="39" y="139"/>
                  <a:pt x="0" y="167"/>
                  <a:pt x="0" y="209"/>
                </a:cubicBezTo>
                <a:lnTo>
                  <a:pt x="0" y="783"/>
                </a:lnTo>
                <a:cubicBezTo>
                  <a:pt x="0" y="818"/>
                  <a:pt x="35" y="852"/>
                  <a:pt x="70" y="852"/>
                </a:cubicBezTo>
                <a:lnTo>
                  <a:pt x="556" y="852"/>
                </a:lnTo>
                <a:cubicBezTo>
                  <a:pt x="591" y="852"/>
                  <a:pt x="625" y="818"/>
                  <a:pt x="625" y="783"/>
                </a:cubicBezTo>
                <a:lnTo>
                  <a:pt x="625" y="209"/>
                </a:lnTo>
                <a:cubicBezTo>
                  <a:pt x="625" y="167"/>
                  <a:pt x="587" y="139"/>
                  <a:pt x="543" y="138"/>
                </a:cubicBezTo>
                <a:lnTo>
                  <a:pt x="543" y="188"/>
                </a:lnTo>
                <a:cubicBezTo>
                  <a:pt x="567" y="188"/>
                  <a:pt x="578" y="200"/>
                  <a:pt x="578" y="224"/>
                </a:cubicBezTo>
                <a:lnTo>
                  <a:pt x="578" y="768"/>
                </a:lnTo>
                <a:cubicBezTo>
                  <a:pt x="578" y="785"/>
                  <a:pt x="570" y="803"/>
                  <a:pt x="554" y="803"/>
                </a:cubicBezTo>
                <a:lnTo>
                  <a:pt x="72" y="803"/>
                </a:lnTo>
                <a:cubicBezTo>
                  <a:pt x="53" y="803"/>
                  <a:pt x="48" y="783"/>
                  <a:pt x="48" y="764"/>
                </a:cubicBezTo>
                <a:lnTo>
                  <a:pt x="48" y="224"/>
                </a:lnTo>
                <a:close/>
                <a:moveTo>
                  <a:pt x="271" y="91"/>
                </a:moveTo>
                <a:cubicBezTo>
                  <a:pt x="271" y="71"/>
                  <a:pt x="290" y="52"/>
                  <a:pt x="310" y="52"/>
                </a:cubicBezTo>
                <a:lnTo>
                  <a:pt x="316" y="52"/>
                </a:lnTo>
                <a:cubicBezTo>
                  <a:pt x="336" y="52"/>
                  <a:pt x="355" y="71"/>
                  <a:pt x="355" y="91"/>
                </a:cubicBezTo>
                <a:lnTo>
                  <a:pt x="355" y="95"/>
                </a:lnTo>
                <a:cubicBezTo>
                  <a:pt x="355" y="117"/>
                  <a:pt x="336" y="136"/>
                  <a:pt x="314" y="136"/>
                </a:cubicBezTo>
                <a:lnTo>
                  <a:pt x="312" y="136"/>
                </a:lnTo>
                <a:cubicBezTo>
                  <a:pt x="290" y="136"/>
                  <a:pt x="271" y="117"/>
                  <a:pt x="271" y="95"/>
                </a:cubicBezTo>
                <a:lnTo>
                  <a:pt x="271" y="91"/>
                </a:lnTo>
                <a:close/>
                <a:moveTo>
                  <a:pt x="219" y="93"/>
                </a:moveTo>
                <a:lnTo>
                  <a:pt x="150" y="93"/>
                </a:lnTo>
                <a:cubicBezTo>
                  <a:pt x="126" y="93"/>
                  <a:pt x="115" y="104"/>
                  <a:pt x="115" y="127"/>
                </a:cubicBezTo>
                <a:lnTo>
                  <a:pt x="115" y="216"/>
                </a:lnTo>
                <a:cubicBezTo>
                  <a:pt x="115" y="231"/>
                  <a:pt x="125" y="246"/>
                  <a:pt x="139" y="246"/>
                </a:cubicBezTo>
                <a:lnTo>
                  <a:pt x="487" y="246"/>
                </a:lnTo>
                <a:cubicBezTo>
                  <a:pt x="501" y="246"/>
                  <a:pt x="511" y="231"/>
                  <a:pt x="511" y="216"/>
                </a:cubicBezTo>
                <a:lnTo>
                  <a:pt x="511" y="127"/>
                </a:lnTo>
                <a:cubicBezTo>
                  <a:pt x="511" y="104"/>
                  <a:pt x="500" y="93"/>
                  <a:pt x="476" y="93"/>
                </a:cubicBezTo>
                <a:lnTo>
                  <a:pt x="407" y="93"/>
                </a:lnTo>
                <a:cubicBezTo>
                  <a:pt x="407" y="45"/>
                  <a:pt x="366" y="0"/>
                  <a:pt x="320" y="0"/>
                </a:cubicBezTo>
                <a:lnTo>
                  <a:pt x="305" y="0"/>
                </a:lnTo>
                <a:cubicBezTo>
                  <a:pt x="259" y="0"/>
                  <a:pt x="219" y="45"/>
                  <a:pt x="219" y="93"/>
                </a:cubicBezTo>
                <a:close/>
                <a:moveTo>
                  <a:pt x="132" y="654"/>
                </a:moveTo>
                <a:cubicBezTo>
                  <a:pt x="132" y="649"/>
                  <a:pt x="134" y="647"/>
                  <a:pt x="139" y="647"/>
                </a:cubicBezTo>
                <a:lnTo>
                  <a:pt x="221" y="647"/>
                </a:lnTo>
                <a:lnTo>
                  <a:pt x="221" y="654"/>
                </a:lnTo>
                <a:cubicBezTo>
                  <a:pt x="221" y="661"/>
                  <a:pt x="187" y="680"/>
                  <a:pt x="180" y="684"/>
                </a:cubicBezTo>
                <a:cubicBezTo>
                  <a:pt x="174" y="679"/>
                  <a:pt x="161" y="667"/>
                  <a:pt x="152" y="667"/>
                </a:cubicBezTo>
                <a:lnTo>
                  <a:pt x="150" y="667"/>
                </a:lnTo>
                <a:cubicBezTo>
                  <a:pt x="144" y="667"/>
                  <a:pt x="137" y="674"/>
                  <a:pt x="137" y="680"/>
                </a:cubicBezTo>
                <a:lnTo>
                  <a:pt x="137" y="682"/>
                </a:lnTo>
                <a:cubicBezTo>
                  <a:pt x="137" y="688"/>
                  <a:pt x="167" y="721"/>
                  <a:pt x="173" y="721"/>
                </a:cubicBezTo>
                <a:lnTo>
                  <a:pt x="176" y="721"/>
                </a:lnTo>
                <a:cubicBezTo>
                  <a:pt x="180" y="721"/>
                  <a:pt x="214" y="693"/>
                  <a:pt x="221" y="688"/>
                </a:cubicBezTo>
                <a:cubicBezTo>
                  <a:pt x="221" y="700"/>
                  <a:pt x="226" y="738"/>
                  <a:pt x="214" y="738"/>
                </a:cubicBezTo>
                <a:lnTo>
                  <a:pt x="139" y="738"/>
                </a:lnTo>
                <a:cubicBezTo>
                  <a:pt x="134" y="738"/>
                  <a:pt x="132" y="736"/>
                  <a:pt x="132" y="731"/>
                </a:cubicBezTo>
                <a:lnTo>
                  <a:pt x="132" y="654"/>
                </a:lnTo>
                <a:close/>
                <a:moveTo>
                  <a:pt x="214" y="760"/>
                </a:moveTo>
                <a:cubicBezTo>
                  <a:pt x="255" y="760"/>
                  <a:pt x="240" y="715"/>
                  <a:pt x="243" y="677"/>
                </a:cubicBezTo>
                <a:cubicBezTo>
                  <a:pt x="244" y="658"/>
                  <a:pt x="292" y="641"/>
                  <a:pt x="297" y="624"/>
                </a:cubicBezTo>
                <a:lnTo>
                  <a:pt x="290" y="624"/>
                </a:lnTo>
                <a:cubicBezTo>
                  <a:pt x="276" y="624"/>
                  <a:pt x="253" y="637"/>
                  <a:pt x="243" y="643"/>
                </a:cubicBezTo>
                <a:cubicBezTo>
                  <a:pt x="237" y="635"/>
                  <a:pt x="232" y="626"/>
                  <a:pt x="219" y="626"/>
                </a:cubicBezTo>
                <a:lnTo>
                  <a:pt x="135" y="626"/>
                </a:lnTo>
                <a:cubicBezTo>
                  <a:pt x="122" y="626"/>
                  <a:pt x="111" y="637"/>
                  <a:pt x="111" y="649"/>
                </a:cubicBezTo>
                <a:lnTo>
                  <a:pt x="111" y="736"/>
                </a:lnTo>
                <a:cubicBezTo>
                  <a:pt x="111" y="750"/>
                  <a:pt x="124" y="760"/>
                  <a:pt x="139" y="760"/>
                </a:cubicBezTo>
                <a:lnTo>
                  <a:pt x="214" y="760"/>
                </a:lnTo>
                <a:close/>
                <a:moveTo>
                  <a:pt x="132" y="341"/>
                </a:moveTo>
                <a:cubicBezTo>
                  <a:pt x="132" y="336"/>
                  <a:pt x="134" y="334"/>
                  <a:pt x="139" y="334"/>
                </a:cubicBezTo>
                <a:lnTo>
                  <a:pt x="214" y="334"/>
                </a:lnTo>
                <a:cubicBezTo>
                  <a:pt x="219" y="334"/>
                  <a:pt x="221" y="336"/>
                  <a:pt x="221" y="341"/>
                </a:cubicBezTo>
                <a:cubicBezTo>
                  <a:pt x="221" y="346"/>
                  <a:pt x="184" y="371"/>
                  <a:pt x="180" y="371"/>
                </a:cubicBezTo>
                <a:cubicBezTo>
                  <a:pt x="175" y="371"/>
                  <a:pt x="164" y="354"/>
                  <a:pt x="152" y="354"/>
                </a:cubicBezTo>
                <a:cubicBezTo>
                  <a:pt x="146" y="354"/>
                  <a:pt x="137" y="361"/>
                  <a:pt x="137" y="367"/>
                </a:cubicBezTo>
                <a:lnTo>
                  <a:pt x="137" y="369"/>
                </a:lnTo>
                <a:cubicBezTo>
                  <a:pt x="137" y="378"/>
                  <a:pt x="166" y="406"/>
                  <a:pt x="173" y="410"/>
                </a:cubicBezTo>
                <a:lnTo>
                  <a:pt x="221" y="375"/>
                </a:lnTo>
                <a:lnTo>
                  <a:pt x="221" y="425"/>
                </a:lnTo>
                <a:lnTo>
                  <a:pt x="132" y="425"/>
                </a:lnTo>
                <a:lnTo>
                  <a:pt x="132" y="341"/>
                </a:lnTo>
                <a:close/>
                <a:moveTo>
                  <a:pt x="240" y="330"/>
                </a:moveTo>
                <a:cubicBezTo>
                  <a:pt x="238" y="319"/>
                  <a:pt x="228" y="313"/>
                  <a:pt x="214" y="313"/>
                </a:cubicBezTo>
                <a:lnTo>
                  <a:pt x="139" y="313"/>
                </a:lnTo>
                <a:cubicBezTo>
                  <a:pt x="124" y="313"/>
                  <a:pt x="111" y="322"/>
                  <a:pt x="111" y="337"/>
                </a:cubicBezTo>
                <a:lnTo>
                  <a:pt x="111" y="423"/>
                </a:lnTo>
                <a:cubicBezTo>
                  <a:pt x="111" y="436"/>
                  <a:pt x="122" y="447"/>
                  <a:pt x="135" y="447"/>
                </a:cubicBezTo>
                <a:lnTo>
                  <a:pt x="219" y="447"/>
                </a:lnTo>
                <a:cubicBezTo>
                  <a:pt x="253" y="447"/>
                  <a:pt x="243" y="393"/>
                  <a:pt x="242" y="359"/>
                </a:cubicBezTo>
                <a:lnTo>
                  <a:pt x="297" y="313"/>
                </a:lnTo>
                <a:cubicBezTo>
                  <a:pt x="297" y="313"/>
                  <a:pt x="293" y="311"/>
                  <a:pt x="292" y="311"/>
                </a:cubicBezTo>
                <a:cubicBezTo>
                  <a:pt x="271" y="311"/>
                  <a:pt x="254" y="329"/>
                  <a:pt x="240" y="330"/>
                </a:cubicBezTo>
                <a:close/>
                <a:moveTo>
                  <a:pt x="132" y="492"/>
                </a:moveTo>
                <a:lnTo>
                  <a:pt x="221" y="492"/>
                </a:lnTo>
                <a:lnTo>
                  <a:pt x="221" y="503"/>
                </a:lnTo>
                <a:lnTo>
                  <a:pt x="180" y="529"/>
                </a:lnTo>
                <a:lnTo>
                  <a:pt x="153" y="508"/>
                </a:lnTo>
                <a:cubicBezTo>
                  <a:pt x="145" y="513"/>
                  <a:pt x="137" y="514"/>
                  <a:pt x="137" y="524"/>
                </a:cubicBezTo>
                <a:cubicBezTo>
                  <a:pt x="137" y="531"/>
                  <a:pt x="168" y="565"/>
                  <a:pt x="173" y="565"/>
                </a:cubicBezTo>
                <a:cubicBezTo>
                  <a:pt x="183" y="565"/>
                  <a:pt x="210" y="536"/>
                  <a:pt x="221" y="533"/>
                </a:cubicBezTo>
                <a:lnTo>
                  <a:pt x="221" y="580"/>
                </a:lnTo>
                <a:lnTo>
                  <a:pt x="132" y="580"/>
                </a:lnTo>
                <a:lnTo>
                  <a:pt x="132" y="492"/>
                </a:lnTo>
                <a:close/>
                <a:moveTo>
                  <a:pt x="242" y="487"/>
                </a:moveTo>
                <a:cubicBezTo>
                  <a:pt x="238" y="480"/>
                  <a:pt x="233" y="470"/>
                  <a:pt x="221" y="470"/>
                </a:cubicBezTo>
                <a:lnTo>
                  <a:pt x="132" y="470"/>
                </a:lnTo>
                <a:cubicBezTo>
                  <a:pt x="121" y="470"/>
                  <a:pt x="111" y="481"/>
                  <a:pt x="111" y="492"/>
                </a:cubicBezTo>
                <a:lnTo>
                  <a:pt x="111" y="580"/>
                </a:lnTo>
                <a:cubicBezTo>
                  <a:pt x="111" y="591"/>
                  <a:pt x="121" y="602"/>
                  <a:pt x="132" y="602"/>
                </a:cubicBezTo>
                <a:lnTo>
                  <a:pt x="221" y="602"/>
                </a:lnTo>
                <a:cubicBezTo>
                  <a:pt x="252" y="602"/>
                  <a:pt x="243" y="546"/>
                  <a:pt x="242" y="515"/>
                </a:cubicBezTo>
                <a:lnTo>
                  <a:pt x="296" y="469"/>
                </a:lnTo>
                <a:lnTo>
                  <a:pt x="289" y="465"/>
                </a:lnTo>
                <a:lnTo>
                  <a:pt x="242" y="487"/>
                </a:lnTo>
                <a:close/>
                <a:moveTo>
                  <a:pt x="320" y="716"/>
                </a:moveTo>
                <a:cubicBezTo>
                  <a:pt x="320" y="721"/>
                  <a:pt x="322" y="723"/>
                  <a:pt x="327" y="723"/>
                </a:cubicBezTo>
                <a:lnTo>
                  <a:pt x="496" y="723"/>
                </a:lnTo>
                <a:cubicBezTo>
                  <a:pt x="500" y="723"/>
                  <a:pt x="502" y="721"/>
                  <a:pt x="502" y="716"/>
                </a:cubicBezTo>
                <a:lnTo>
                  <a:pt x="502" y="669"/>
                </a:lnTo>
                <a:cubicBezTo>
                  <a:pt x="502" y="664"/>
                  <a:pt x="500" y="662"/>
                  <a:pt x="496" y="662"/>
                </a:cubicBezTo>
                <a:lnTo>
                  <a:pt x="320" y="662"/>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FFFFFF">
              <a:alpha val="100000"/>
            </a:srgbClr>
          </a:solidFill>
          <a:ln w="9525">
            <a:noFill/>
          </a:ln>
        </p:spPr>
        <p:txBody>
          <a:bodyPr/>
          <a:lstStyle/>
          <a:p>
            <a:pPr defTabSz="685434" fontAlgn="base">
              <a:spcBef>
                <a:spcPct val="0"/>
              </a:spcBef>
              <a:spcAft>
                <a:spcPct val="0"/>
              </a:spcAft>
            </a:pPr>
            <a:endParaRPr lang="zh-CN" altLang="en-US" sz="1349">
              <a:solidFill>
                <a:srgbClr val="424554"/>
              </a:solidFill>
              <a:ea typeface="宋体" panose="02010600030101010101" pitchFamily="2" charset="-122"/>
            </a:endParaRPr>
          </a:p>
        </p:txBody>
      </p:sp>
    </p:spTree>
    <p:extLst>
      <p:ext uri="{BB962C8B-B14F-4D97-AF65-F5344CB8AC3E}">
        <p14:creationId xmlns:p14="http://schemas.microsoft.com/office/powerpoint/2010/main" xmlns="" val="202567156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Horizontal)">
                                      <p:cBhvr>
                                        <p:cTn id="7" dur="500"/>
                                        <p:tgtEl>
                                          <p:spTgt spid="3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90"/>
                                          </p:val>
                                        </p:tav>
                                        <p:tav tm="100000">
                                          <p:val>
                                            <p:fltVal val="0"/>
                                          </p:val>
                                        </p:tav>
                                      </p:tavLst>
                                    </p:anim>
                                    <p:animEffect transition="in" filter="fade">
                                      <p:cBhvr>
                                        <p:cTn id="14" dur="500"/>
                                        <p:tgtEl>
                                          <p:spTgt spid="22"/>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2"/>
                                        </p:tgtEl>
                                        <p:attrNameLst>
                                          <p:attrName>style.visibility</p:attrName>
                                        </p:attrNameLst>
                                      </p:cBhvr>
                                      <p:to>
                                        <p:strVal val="visible"/>
                                      </p:to>
                                    </p:set>
                                    <p:anim by="(-#ppt_w*2)" calcmode="lin" valueType="num">
                                      <p:cBhvr rctx="PPT">
                                        <p:cTn id="18" dur="300" autoRev="1" fill="hold">
                                          <p:stCondLst>
                                            <p:cond delay="0"/>
                                          </p:stCondLst>
                                        </p:cTn>
                                        <p:tgtEl>
                                          <p:spTgt spid="32"/>
                                        </p:tgtEl>
                                        <p:attrNameLst>
                                          <p:attrName>ppt_w</p:attrName>
                                        </p:attrNameLst>
                                      </p:cBhvr>
                                    </p:anim>
                                    <p:anim by="(#ppt_w*0.50)" calcmode="lin" valueType="num">
                                      <p:cBhvr>
                                        <p:cTn id="19" dur="300" decel="50000" autoRev="1" fill="hold">
                                          <p:stCondLst>
                                            <p:cond delay="0"/>
                                          </p:stCondLst>
                                        </p:cTn>
                                        <p:tgtEl>
                                          <p:spTgt spid="32"/>
                                        </p:tgtEl>
                                        <p:attrNameLst>
                                          <p:attrName>ppt_x</p:attrName>
                                        </p:attrNameLst>
                                      </p:cBhvr>
                                    </p:anim>
                                    <p:anim from="(-#ppt_h/2)" to="(#ppt_y)" calcmode="lin" valueType="num">
                                      <p:cBhvr>
                                        <p:cTn id="20" dur="600" fill="hold">
                                          <p:stCondLst>
                                            <p:cond delay="0"/>
                                          </p:stCondLst>
                                        </p:cTn>
                                        <p:tgtEl>
                                          <p:spTgt spid="32"/>
                                        </p:tgtEl>
                                        <p:attrNameLst>
                                          <p:attrName>ppt_y</p:attrName>
                                        </p:attrNameLst>
                                      </p:cBhvr>
                                    </p:anim>
                                    <p:animRot by="21600000">
                                      <p:cBhvr>
                                        <p:cTn id="21" dur="600" fill="hold">
                                          <p:stCondLst>
                                            <p:cond delay="0"/>
                                          </p:stCondLst>
                                        </p:cTn>
                                        <p:tgtEl>
                                          <p:spTgt spid="32"/>
                                        </p:tgtEl>
                                        <p:attrNameLst>
                                          <p:attrName>r</p:attrName>
                                        </p:attrNameLst>
                                      </p:cBhvr>
                                    </p:animRot>
                                  </p:childTnLst>
                                </p:cTn>
                              </p:par>
                            </p:childTnLst>
                          </p:cTn>
                        </p:par>
                        <p:par>
                          <p:cTn id="22" fill="hold">
                            <p:stCondLst>
                              <p:cond delay="2860"/>
                            </p:stCondLst>
                            <p:childTnLst>
                              <p:par>
                                <p:cTn id="23" presetID="2" presetClass="entr" presetSubtype="2"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2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8194" name="矩形 39"/>
          <p:cNvSpPr/>
          <p:nvPr/>
        </p:nvSpPr>
        <p:spPr>
          <a:xfrm>
            <a:off x="1" y="5064415"/>
            <a:ext cx="9142810" cy="78540"/>
          </a:xfrm>
          <a:prstGeom prst="rect">
            <a:avLst/>
          </a:prstGeom>
          <a:solidFill>
            <a:srgbClr val="922E17"/>
          </a:solidFill>
          <a:ln w="9525">
            <a:noFill/>
          </a:ln>
        </p:spPr>
        <p:txBody>
          <a:bodyPr/>
          <a:lstStyle/>
          <a:p>
            <a:pPr defTabSz="685434" fontAlgn="base">
              <a:spcBef>
                <a:spcPct val="0"/>
              </a:spcBef>
              <a:spcAft>
                <a:spcPct val="0"/>
              </a:spcAft>
            </a:pPr>
            <a:endParaRPr lang="zh-CN" altLang="en-US" sz="1349" dirty="0">
              <a:solidFill>
                <a:srgbClr val="424554"/>
              </a:solidFill>
              <a:latin typeface="標楷體" panose="03000509000000000000" pitchFamily="65" charset="-120"/>
              <a:ea typeface="標楷體" panose="03000509000000000000" pitchFamily="65" charset="-120"/>
            </a:endParaRPr>
          </a:p>
        </p:txBody>
      </p:sp>
      <p:sp>
        <p:nvSpPr>
          <p:cNvPr id="33" name="TextBox 31"/>
          <p:cNvSpPr txBox="1"/>
          <p:nvPr/>
        </p:nvSpPr>
        <p:spPr>
          <a:xfrm>
            <a:off x="698500" y="96838"/>
            <a:ext cx="5560060" cy="523220"/>
          </a:xfrm>
          <a:prstGeom prst="rect">
            <a:avLst/>
          </a:prstGeom>
          <a:noFill/>
          <a:ln w="9525">
            <a:noFill/>
          </a:ln>
        </p:spPr>
        <p:txBody>
          <a:bodyPr wrap="square">
            <a:spAutoFit/>
          </a:bodyPr>
          <a:lstStyle/>
          <a:p>
            <a:pPr lvl="0"/>
            <a:r>
              <a:rPr lang="zh-TW" altLang="en-US" sz="2800" b="1" dirty="0">
                <a:solidFill>
                  <a:schemeClr val="bg2"/>
                </a:solidFill>
                <a:latin typeface="標楷體" panose="03000509000000000000" pitchFamily="65" charset="-120"/>
                <a:ea typeface="標楷體" panose="03000509000000000000" pitchFamily="65" charset="-120"/>
              </a:rPr>
              <a:t>憲法法庭</a:t>
            </a:r>
            <a:r>
              <a:rPr lang="en-US" altLang="zh-TW" sz="2800" b="1" dirty="0">
                <a:solidFill>
                  <a:schemeClr val="bg2"/>
                </a:solidFill>
                <a:latin typeface="標楷體" panose="03000509000000000000" pitchFamily="65" charset="-120"/>
                <a:ea typeface="標楷體" panose="03000509000000000000" pitchFamily="65" charset="-120"/>
              </a:rPr>
              <a:t>111</a:t>
            </a:r>
            <a:r>
              <a:rPr lang="zh-TW" altLang="en-US" sz="2800" b="1" dirty="0">
                <a:solidFill>
                  <a:schemeClr val="bg2"/>
                </a:solidFill>
                <a:latin typeface="標楷體" panose="03000509000000000000" pitchFamily="65" charset="-120"/>
                <a:ea typeface="標楷體" panose="03000509000000000000" pitchFamily="65" charset="-120"/>
              </a:rPr>
              <a:t>年憲判字第</a:t>
            </a:r>
            <a:r>
              <a:rPr lang="en-US" altLang="zh-TW" sz="2800" b="1" dirty="0">
                <a:solidFill>
                  <a:schemeClr val="bg2"/>
                </a:solidFill>
                <a:latin typeface="標楷體" panose="03000509000000000000" pitchFamily="65" charset="-120"/>
                <a:ea typeface="標楷體" panose="03000509000000000000" pitchFamily="65" charset="-120"/>
              </a:rPr>
              <a:t>2</a:t>
            </a:r>
            <a:r>
              <a:rPr lang="zh-TW" altLang="en-US" sz="2800" b="1" dirty="0">
                <a:solidFill>
                  <a:schemeClr val="bg2"/>
                </a:solidFill>
                <a:latin typeface="標楷體" panose="03000509000000000000" pitchFamily="65" charset="-120"/>
                <a:ea typeface="標楷體" panose="03000509000000000000" pitchFamily="65" charset="-120"/>
              </a:rPr>
              <a:t>號判決</a:t>
            </a:r>
            <a:endParaRPr lang="zh-CN" altLang="en-US" sz="2800" b="1" dirty="0">
              <a:solidFill>
                <a:schemeClr val="bg2"/>
              </a:solidFill>
              <a:latin typeface="標楷體" panose="03000509000000000000" pitchFamily="65" charset="-120"/>
              <a:ea typeface="標楷體" panose="03000509000000000000" pitchFamily="65" charset="-120"/>
            </a:endParaRPr>
          </a:p>
        </p:txBody>
      </p:sp>
      <p:sp>
        <p:nvSpPr>
          <p:cNvPr id="35" name="Freeform 5"/>
          <p:cNvSpPr>
            <a:spLocks noEditPoints="1"/>
          </p:cNvSpPr>
          <p:nvPr/>
        </p:nvSpPr>
        <p:spPr>
          <a:xfrm>
            <a:off x="204788" y="112713"/>
            <a:ext cx="493712" cy="492125"/>
          </a:xfrm>
          <a:custGeom>
            <a:avLst/>
            <a:gdLst/>
            <a:ahLst/>
            <a:cxnLst>
              <a:cxn ang="0">
                <a:pos x="246288" y="0"/>
              </a:cxn>
              <a:cxn ang="0">
                <a:pos x="493056" y="246287"/>
              </a:cxn>
              <a:cxn ang="0">
                <a:pos x="246288" y="493054"/>
              </a:cxn>
              <a:cxn ang="0">
                <a:pos x="0" y="246287"/>
              </a:cxn>
              <a:cxn ang="0">
                <a:pos x="246288" y="0"/>
              </a:cxn>
              <a:cxn ang="0">
                <a:pos x="182081" y="410160"/>
              </a:cxn>
              <a:cxn ang="0">
                <a:pos x="342600" y="410160"/>
              </a:cxn>
              <a:cxn ang="0">
                <a:pos x="350745" y="418305"/>
              </a:cxn>
              <a:cxn ang="0">
                <a:pos x="342600" y="426451"/>
              </a:cxn>
              <a:cxn ang="0">
                <a:pos x="182081" y="426451"/>
              </a:cxn>
              <a:cxn ang="0">
                <a:pos x="173935" y="418305"/>
              </a:cxn>
              <a:cxn ang="0">
                <a:pos x="182081" y="410160"/>
              </a:cxn>
              <a:cxn ang="0">
                <a:pos x="185914" y="331098"/>
              </a:cxn>
              <a:cxn ang="0">
                <a:pos x="273601" y="186393"/>
              </a:cxn>
              <a:cxn ang="0">
                <a:pos x="304746" y="205080"/>
              </a:cxn>
              <a:cxn ang="0">
                <a:pos x="216580" y="349786"/>
              </a:cxn>
              <a:cxn ang="0">
                <a:pos x="185914" y="331098"/>
              </a:cxn>
              <a:cxn ang="0">
                <a:pos x="123623" y="293245"/>
              </a:cxn>
              <a:cxn ang="0">
                <a:pos x="211789" y="148539"/>
              </a:cxn>
              <a:cxn ang="0">
                <a:pos x="242934" y="167226"/>
              </a:cxn>
              <a:cxn ang="0">
                <a:pos x="154769" y="312411"/>
              </a:cxn>
              <a:cxn ang="0">
                <a:pos x="123623" y="293245"/>
              </a:cxn>
              <a:cxn ang="0">
                <a:pos x="110207" y="410639"/>
              </a:cxn>
              <a:cxn ang="0">
                <a:pos x="118353" y="338765"/>
              </a:cxn>
              <a:cxn ang="0">
                <a:pos x="178727" y="375181"/>
              </a:cxn>
              <a:cxn ang="0">
                <a:pos x="118832" y="416389"/>
              </a:cxn>
              <a:cxn ang="0">
                <a:pos x="110207" y="410639"/>
              </a:cxn>
              <a:cxn ang="0">
                <a:pos x="235747" y="108290"/>
              </a:cxn>
              <a:cxn ang="0">
                <a:pos x="222810" y="129373"/>
              </a:cxn>
              <a:cxn ang="0">
                <a:pos x="315767" y="185913"/>
              </a:cxn>
              <a:cxn ang="0">
                <a:pos x="328704" y="164830"/>
              </a:cxn>
              <a:cxn ang="0">
                <a:pos x="235747" y="108290"/>
              </a:cxn>
              <a:cxn ang="0">
                <a:pos x="255392" y="76186"/>
              </a:cxn>
              <a:cxn ang="0">
                <a:pos x="283663" y="68999"/>
              </a:cxn>
              <a:cxn ang="0">
                <a:pos x="341641" y="104457"/>
              </a:cxn>
              <a:cxn ang="0">
                <a:pos x="348350" y="132727"/>
              </a:cxn>
              <a:cxn ang="0">
                <a:pos x="340683" y="145664"/>
              </a:cxn>
              <a:cxn ang="0">
                <a:pos x="247726" y="89123"/>
              </a:cxn>
              <a:cxn ang="0">
                <a:pos x="255392" y="76186"/>
              </a:cxn>
            </a:cxnLst>
            <a:rect l="0" t="0" r="0" b="0"/>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rgbClr val="922E17"/>
          </a:solidFill>
          <a:ln w="9525">
            <a:noFill/>
          </a:ln>
        </p:spPr>
        <p:txBody>
          <a:bodyPr/>
          <a:lstStyle/>
          <a:p>
            <a:endParaRPr lang="zh-CN" altLang="en-US">
              <a:latin typeface="標楷體" panose="03000509000000000000" pitchFamily="65" charset="-120"/>
              <a:ea typeface="標楷體" panose="03000509000000000000" pitchFamily="65" charset="-120"/>
            </a:endParaRPr>
          </a:p>
        </p:txBody>
      </p:sp>
      <p:sp>
        <p:nvSpPr>
          <p:cNvPr id="38" name="Freeform 7"/>
          <p:cNvSpPr>
            <a:spLocks noEditPoints="1"/>
          </p:cNvSpPr>
          <p:nvPr/>
        </p:nvSpPr>
        <p:spPr>
          <a:xfrm>
            <a:off x="165990" y="1809750"/>
            <a:ext cx="1170965" cy="1525587"/>
          </a:xfrm>
          <a:custGeom>
            <a:avLst/>
            <a:gdLst/>
            <a:ahLst/>
            <a:cxnLst>
              <a:cxn ang="0">
                <a:pos x="1171984" y="254764"/>
              </a:cxn>
              <a:cxn ang="0">
                <a:pos x="911809" y="509528"/>
              </a:cxn>
              <a:cxn ang="0">
                <a:pos x="651633" y="509528"/>
              </a:cxn>
              <a:cxn ang="0">
                <a:pos x="390264" y="254764"/>
              </a:cxn>
              <a:cxn ang="0">
                <a:pos x="651633" y="0"/>
              </a:cxn>
              <a:cxn ang="0">
                <a:pos x="911809" y="0"/>
              </a:cxn>
              <a:cxn ang="0">
                <a:pos x="1171984" y="254764"/>
              </a:cxn>
              <a:cxn ang="0">
                <a:pos x="1296105" y="254764"/>
              </a:cxn>
              <a:cxn ang="0">
                <a:pos x="1302072" y="313196"/>
              </a:cxn>
              <a:cxn ang="0">
                <a:pos x="976256" y="632236"/>
              </a:cxn>
              <a:cxn ang="0">
                <a:pos x="585992" y="632236"/>
              </a:cxn>
              <a:cxn ang="0">
                <a:pos x="260176" y="313196"/>
              </a:cxn>
              <a:cxn ang="0">
                <a:pos x="266143" y="254764"/>
              </a:cxn>
              <a:cxn ang="0">
                <a:pos x="0" y="567961"/>
              </a:cxn>
              <a:cxn ang="0">
                <a:pos x="0" y="1715568"/>
              </a:cxn>
              <a:cxn ang="0">
                <a:pos x="325816" y="2034608"/>
              </a:cxn>
              <a:cxn ang="0">
                <a:pos x="1192273" y="2034608"/>
              </a:cxn>
              <a:cxn ang="0">
                <a:pos x="837814" y="1509887"/>
              </a:cxn>
              <a:cxn ang="0">
                <a:pos x="1420225" y="940758"/>
              </a:cxn>
              <a:cxn ang="0">
                <a:pos x="1562248" y="958288"/>
              </a:cxn>
              <a:cxn ang="0">
                <a:pos x="1562248" y="567961"/>
              </a:cxn>
              <a:cxn ang="0">
                <a:pos x="1296105" y="254764"/>
              </a:cxn>
              <a:cxn ang="0">
                <a:pos x="732789" y="1274990"/>
              </a:cxn>
              <a:cxn ang="0">
                <a:pos x="732789" y="1274990"/>
              </a:cxn>
              <a:cxn ang="0">
                <a:pos x="325816" y="1274990"/>
              </a:cxn>
              <a:cxn ang="0">
                <a:pos x="260176" y="1211883"/>
              </a:cxn>
              <a:cxn ang="0">
                <a:pos x="325816" y="1147608"/>
              </a:cxn>
              <a:cxn ang="0">
                <a:pos x="732789" y="1147608"/>
              </a:cxn>
              <a:cxn ang="0">
                <a:pos x="797236" y="1211883"/>
              </a:cxn>
              <a:cxn ang="0">
                <a:pos x="732789" y="1274990"/>
              </a:cxn>
              <a:cxn ang="0">
                <a:pos x="862876" y="1020226"/>
              </a:cxn>
              <a:cxn ang="0">
                <a:pos x="862876" y="1020226"/>
              </a:cxn>
              <a:cxn ang="0">
                <a:pos x="325816" y="1020226"/>
              </a:cxn>
              <a:cxn ang="0">
                <a:pos x="260176" y="955950"/>
              </a:cxn>
              <a:cxn ang="0">
                <a:pos x="325816" y="892843"/>
              </a:cxn>
              <a:cxn ang="0">
                <a:pos x="862876" y="892843"/>
              </a:cxn>
              <a:cxn ang="0">
                <a:pos x="928517" y="955950"/>
              </a:cxn>
              <a:cxn ang="0">
                <a:pos x="862876" y="1020226"/>
              </a:cxn>
            </a:cxnLst>
            <a:rect l="0" t="0" r="0" b="0"/>
            <a:pathLst>
              <a:path w="1309" h="1741">
                <a:moveTo>
                  <a:pt x="982" y="218"/>
                </a:moveTo>
                <a:cubicBezTo>
                  <a:pt x="982" y="339"/>
                  <a:pt x="884" y="436"/>
                  <a:pt x="764" y="436"/>
                </a:cubicBezTo>
                <a:lnTo>
                  <a:pt x="546" y="436"/>
                </a:lnTo>
                <a:cubicBezTo>
                  <a:pt x="425" y="436"/>
                  <a:pt x="327" y="339"/>
                  <a:pt x="327" y="218"/>
                </a:cubicBezTo>
                <a:cubicBezTo>
                  <a:pt x="327" y="98"/>
                  <a:pt x="425" y="0"/>
                  <a:pt x="546" y="0"/>
                </a:cubicBezTo>
                <a:lnTo>
                  <a:pt x="764" y="0"/>
                </a:lnTo>
                <a:cubicBezTo>
                  <a:pt x="884" y="0"/>
                  <a:pt x="982" y="98"/>
                  <a:pt x="982" y="218"/>
                </a:cubicBezTo>
                <a:close/>
                <a:moveTo>
                  <a:pt x="1086" y="218"/>
                </a:moveTo>
                <a:cubicBezTo>
                  <a:pt x="1090" y="234"/>
                  <a:pt x="1091" y="251"/>
                  <a:pt x="1091" y="268"/>
                </a:cubicBezTo>
                <a:cubicBezTo>
                  <a:pt x="1091" y="419"/>
                  <a:pt x="969" y="541"/>
                  <a:pt x="818" y="541"/>
                </a:cubicBezTo>
                <a:lnTo>
                  <a:pt x="491" y="541"/>
                </a:lnTo>
                <a:cubicBezTo>
                  <a:pt x="340" y="541"/>
                  <a:pt x="218" y="419"/>
                  <a:pt x="218" y="268"/>
                </a:cubicBezTo>
                <a:cubicBezTo>
                  <a:pt x="218" y="251"/>
                  <a:pt x="220" y="234"/>
                  <a:pt x="223" y="218"/>
                </a:cubicBezTo>
                <a:cubicBezTo>
                  <a:pt x="96" y="242"/>
                  <a:pt x="0" y="353"/>
                  <a:pt x="0" y="486"/>
                </a:cubicBezTo>
                <a:lnTo>
                  <a:pt x="0" y="1468"/>
                </a:lnTo>
                <a:cubicBezTo>
                  <a:pt x="0" y="1619"/>
                  <a:pt x="122" y="1741"/>
                  <a:pt x="273" y="1741"/>
                </a:cubicBezTo>
                <a:lnTo>
                  <a:pt x="999" y="1741"/>
                </a:lnTo>
                <a:cubicBezTo>
                  <a:pt x="825" y="1667"/>
                  <a:pt x="702" y="1494"/>
                  <a:pt x="702" y="1292"/>
                </a:cubicBezTo>
                <a:cubicBezTo>
                  <a:pt x="702" y="1023"/>
                  <a:pt x="921" y="805"/>
                  <a:pt x="1190" y="805"/>
                </a:cubicBezTo>
                <a:cubicBezTo>
                  <a:pt x="1231" y="805"/>
                  <a:pt x="1271" y="810"/>
                  <a:pt x="1309" y="820"/>
                </a:cubicBezTo>
                <a:lnTo>
                  <a:pt x="1309" y="486"/>
                </a:lnTo>
                <a:cubicBezTo>
                  <a:pt x="1309" y="353"/>
                  <a:pt x="1213" y="242"/>
                  <a:pt x="1086" y="218"/>
                </a:cubicBezTo>
                <a:close/>
                <a:moveTo>
                  <a:pt x="614" y="1091"/>
                </a:moveTo>
                <a:lnTo>
                  <a:pt x="614" y="1091"/>
                </a:lnTo>
                <a:lnTo>
                  <a:pt x="273" y="1091"/>
                </a:lnTo>
                <a:cubicBezTo>
                  <a:pt x="243" y="1091"/>
                  <a:pt x="218" y="1067"/>
                  <a:pt x="218" y="1037"/>
                </a:cubicBezTo>
                <a:cubicBezTo>
                  <a:pt x="218" y="1006"/>
                  <a:pt x="243" y="982"/>
                  <a:pt x="273" y="982"/>
                </a:cubicBezTo>
                <a:lnTo>
                  <a:pt x="614" y="982"/>
                </a:lnTo>
                <a:cubicBezTo>
                  <a:pt x="644" y="982"/>
                  <a:pt x="668" y="1006"/>
                  <a:pt x="668" y="1037"/>
                </a:cubicBezTo>
                <a:cubicBezTo>
                  <a:pt x="668" y="1067"/>
                  <a:pt x="644" y="1091"/>
                  <a:pt x="614" y="1091"/>
                </a:cubicBezTo>
                <a:close/>
                <a:moveTo>
                  <a:pt x="723" y="873"/>
                </a:moveTo>
                <a:lnTo>
                  <a:pt x="723" y="873"/>
                </a:lnTo>
                <a:lnTo>
                  <a:pt x="273" y="873"/>
                </a:lnTo>
                <a:cubicBezTo>
                  <a:pt x="243" y="873"/>
                  <a:pt x="218" y="849"/>
                  <a:pt x="218" y="818"/>
                </a:cubicBezTo>
                <a:cubicBezTo>
                  <a:pt x="218" y="788"/>
                  <a:pt x="243" y="764"/>
                  <a:pt x="273" y="764"/>
                </a:cubicBezTo>
                <a:lnTo>
                  <a:pt x="723" y="764"/>
                </a:lnTo>
                <a:cubicBezTo>
                  <a:pt x="753" y="764"/>
                  <a:pt x="778" y="788"/>
                  <a:pt x="778" y="818"/>
                </a:cubicBezTo>
                <a:cubicBezTo>
                  <a:pt x="778" y="849"/>
                  <a:pt x="753" y="873"/>
                  <a:pt x="723" y="873"/>
                </a:cubicBezTo>
                <a:close/>
              </a:path>
            </a:pathLst>
          </a:custGeom>
          <a:solidFill>
            <a:srgbClr val="922E17"/>
          </a:solidFill>
          <a:ln w="9525">
            <a:noFill/>
          </a:ln>
        </p:spPr>
        <p:txBody>
          <a:bodyPr/>
          <a:lstStyle/>
          <a:p>
            <a:endParaRPr lang="zh-CN" altLang="en-US" sz="1012">
              <a:latin typeface="標楷體" panose="03000509000000000000" pitchFamily="65" charset="-120"/>
              <a:ea typeface="標楷體" panose="03000509000000000000" pitchFamily="65" charset="-120"/>
            </a:endParaRPr>
          </a:p>
        </p:txBody>
      </p:sp>
      <p:sp>
        <p:nvSpPr>
          <p:cNvPr id="39" name="Freeform 8"/>
          <p:cNvSpPr>
            <a:spLocks noEditPoints="1"/>
          </p:cNvSpPr>
          <p:nvPr/>
        </p:nvSpPr>
        <p:spPr>
          <a:xfrm>
            <a:off x="841810" y="2579322"/>
            <a:ext cx="621183" cy="609283"/>
          </a:xfrm>
          <a:custGeom>
            <a:avLst/>
            <a:gdLst/>
            <a:ahLst/>
            <a:cxnLst>
              <a:cxn ang="0">
                <a:pos x="327031" y="804034"/>
              </a:cxn>
              <a:cxn ang="0">
                <a:pos x="458320" y="167117"/>
              </a:cxn>
              <a:cxn ang="0">
                <a:pos x="614674" y="405523"/>
              </a:cxn>
              <a:cxn ang="0">
                <a:pos x="213644" y="405523"/>
              </a:cxn>
              <a:cxn ang="0">
                <a:pos x="372385" y="165949"/>
              </a:cxn>
              <a:cxn ang="0">
                <a:pos x="377159" y="161274"/>
              </a:cxn>
              <a:cxn ang="0">
                <a:pos x="380740" y="158937"/>
              </a:cxn>
              <a:cxn ang="0">
                <a:pos x="385514" y="155431"/>
              </a:cxn>
              <a:cxn ang="0">
                <a:pos x="389095" y="154262"/>
              </a:cxn>
              <a:cxn ang="0">
                <a:pos x="391482" y="153094"/>
              </a:cxn>
              <a:cxn ang="0">
                <a:pos x="395063" y="151925"/>
              </a:cxn>
              <a:cxn ang="0">
                <a:pos x="398643" y="150756"/>
              </a:cxn>
              <a:cxn ang="0">
                <a:pos x="401030" y="150756"/>
              </a:cxn>
              <a:cxn ang="0">
                <a:pos x="405804" y="149588"/>
              </a:cxn>
              <a:cxn ang="0">
                <a:pos x="408192" y="149588"/>
              </a:cxn>
              <a:cxn ang="0">
                <a:pos x="411772" y="149588"/>
              </a:cxn>
              <a:cxn ang="0">
                <a:pos x="414159" y="148419"/>
              </a:cxn>
              <a:cxn ang="0">
                <a:pos x="417740" y="149588"/>
              </a:cxn>
              <a:cxn ang="0">
                <a:pos x="420127" y="149588"/>
              </a:cxn>
              <a:cxn ang="0">
                <a:pos x="424901" y="149588"/>
              </a:cxn>
              <a:cxn ang="0">
                <a:pos x="429675" y="150756"/>
              </a:cxn>
              <a:cxn ang="0">
                <a:pos x="432062" y="151925"/>
              </a:cxn>
              <a:cxn ang="0">
                <a:pos x="434449" y="151925"/>
              </a:cxn>
              <a:cxn ang="0">
                <a:pos x="438030" y="153094"/>
              </a:cxn>
              <a:cxn ang="0">
                <a:pos x="441611" y="155431"/>
              </a:cxn>
              <a:cxn ang="0">
                <a:pos x="445191" y="156600"/>
              </a:cxn>
              <a:cxn ang="0">
                <a:pos x="449966" y="160106"/>
              </a:cxn>
              <a:cxn ang="0">
                <a:pos x="453546" y="162443"/>
              </a:cxn>
              <a:cxn ang="0">
                <a:pos x="458320" y="167117"/>
              </a:cxn>
              <a:cxn ang="0">
                <a:pos x="614674" y="646266"/>
              </a:cxn>
              <a:cxn ang="0">
                <a:pos x="300773" y="646266"/>
              </a:cxn>
              <a:cxn ang="0">
                <a:pos x="371192" y="407860"/>
              </a:cxn>
              <a:cxn ang="0">
                <a:pos x="375966" y="403186"/>
              </a:cxn>
              <a:cxn ang="0">
                <a:pos x="379546" y="400848"/>
              </a:cxn>
              <a:cxn ang="0">
                <a:pos x="384321" y="397342"/>
              </a:cxn>
              <a:cxn ang="0">
                <a:pos x="387901" y="396174"/>
              </a:cxn>
              <a:cxn ang="0">
                <a:pos x="391482" y="395005"/>
              </a:cxn>
              <a:cxn ang="0">
                <a:pos x="393869" y="393836"/>
              </a:cxn>
              <a:cxn ang="0">
                <a:pos x="397450" y="392668"/>
              </a:cxn>
              <a:cxn ang="0">
                <a:pos x="399837" y="391499"/>
              </a:cxn>
              <a:cxn ang="0">
                <a:pos x="404611" y="391499"/>
              </a:cxn>
              <a:cxn ang="0">
                <a:pos x="408192" y="390330"/>
              </a:cxn>
              <a:cxn ang="0">
                <a:pos x="411772" y="390330"/>
              </a:cxn>
              <a:cxn ang="0">
                <a:pos x="414159" y="390330"/>
              </a:cxn>
              <a:cxn ang="0">
                <a:pos x="417740" y="390330"/>
              </a:cxn>
              <a:cxn ang="0">
                <a:pos x="420127" y="390330"/>
              </a:cxn>
              <a:cxn ang="0">
                <a:pos x="423708" y="390330"/>
              </a:cxn>
              <a:cxn ang="0">
                <a:pos x="427288" y="391499"/>
              </a:cxn>
              <a:cxn ang="0">
                <a:pos x="430869" y="392668"/>
              </a:cxn>
              <a:cxn ang="0">
                <a:pos x="433256" y="392668"/>
              </a:cxn>
              <a:cxn ang="0">
                <a:pos x="438030" y="395005"/>
              </a:cxn>
              <a:cxn ang="0">
                <a:pos x="440417" y="396174"/>
              </a:cxn>
              <a:cxn ang="0">
                <a:pos x="442804" y="397342"/>
              </a:cxn>
              <a:cxn ang="0">
                <a:pos x="448772" y="399680"/>
              </a:cxn>
              <a:cxn ang="0">
                <a:pos x="452353" y="403186"/>
              </a:cxn>
              <a:cxn ang="0">
                <a:pos x="457127" y="406692"/>
              </a:cxn>
            </a:cxnLst>
            <a:rect l="0" t="0" r="0" b="0"/>
            <a:pathLst>
              <a:path w="695" h="696">
                <a:moveTo>
                  <a:pt x="434" y="11"/>
                </a:moveTo>
                <a:cubicBezTo>
                  <a:pt x="407" y="4"/>
                  <a:pt x="377" y="0"/>
                  <a:pt x="347" y="0"/>
                </a:cubicBezTo>
                <a:cubicBezTo>
                  <a:pt x="155" y="0"/>
                  <a:pt x="0" y="156"/>
                  <a:pt x="0" y="348"/>
                </a:cubicBezTo>
                <a:cubicBezTo>
                  <a:pt x="0" y="515"/>
                  <a:pt x="117" y="654"/>
                  <a:pt x="274" y="688"/>
                </a:cubicBezTo>
                <a:cubicBezTo>
                  <a:pt x="298" y="693"/>
                  <a:pt x="322" y="696"/>
                  <a:pt x="347" y="696"/>
                </a:cubicBezTo>
                <a:cubicBezTo>
                  <a:pt x="540" y="696"/>
                  <a:pt x="695" y="540"/>
                  <a:pt x="695" y="348"/>
                </a:cubicBezTo>
                <a:cubicBezTo>
                  <a:pt x="695" y="186"/>
                  <a:pt x="584" y="50"/>
                  <a:pt x="434" y="11"/>
                </a:cubicBezTo>
                <a:close/>
                <a:moveTo>
                  <a:pt x="384" y="143"/>
                </a:moveTo>
                <a:lnTo>
                  <a:pt x="384" y="143"/>
                </a:lnTo>
                <a:lnTo>
                  <a:pt x="515" y="274"/>
                </a:lnTo>
                <a:cubicBezTo>
                  <a:pt x="536" y="294"/>
                  <a:pt x="536" y="327"/>
                  <a:pt x="515" y="347"/>
                </a:cubicBezTo>
                <a:lnTo>
                  <a:pt x="515" y="347"/>
                </a:lnTo>
                <a:cubicBezTo>
                  <a:pt x="495" y="367"/>
                  <a:pt x="463" y="367"/>
                  <a:pt x="443" y="347"/>
                </a:cubicBezTo>
                <a:lnTo>
                  <a:pt x="347" y="252"/>
                </a:lnTo>
                <a:lnTo>
                  <a:pt x="252" y="347"/>
                </a:lnTo>
                <a:cubicBezTo>
                  <a:pt x="232" y="367"/>
                  <a:pt x="199" y="367"/>
                  <a:pt x="179" y="347"/>
                </a:cubicBezTo>
                <a:lnTo>
                  <a:pt x="179" y="347"/>
                </a:lnTo>
                <a:cubicBezTo>
                  <a:pt x="159" y="327"/>
                  <a:pt x="159" y="294"/>
                  <a:pt x="179" y="274"/>
                </a:cubicBezTo>
                <a:lnTo>
                  <a:pt x="311" y="143"/>
                </a:lnTo>
                <a:lnTo>
                  <a:pt x="312" y="142"/>
                </a:lnTo>
                <a:lnTo>
                  <a:pt x="313" y="141"/>
                </a:lnTo>
                <a:lnTo>
                  <a:pt x="314" y="140"/>
                </a:lnTo>
                <a:lnTo>
                  <a:pt x="315" y="139"/>
                </a:lnTo>
                <a:lnTo>
                  <a:pt x="316" y="138"/>
                </a:lnTo>
                <a:lnTo>
                  <a:pt x="316" y="138"/>
                </a:lnTo>
                <a:lnTo>
                  <a:pt x="317" y="137"/>
                </a:lnTo>
                <a:lnTo>
                  <a:pt x="318" y="137"/>
                </a:lnTo>
                <a:lnTo>
                  <a:pt x="319" y="136"/>
                </a:lnTo>
                <a:lnTo>
                  <a:pt x="320" y="135"/>
                </a:lnTo>
                <a:lnTo>
                  <a:pt x="321" y="135"/>
                </a:lnTo>
                <a:lnTo>
                  <a:pt x="322" y="134"/>
                </a:lnTo>
                <a:lnTo>
                  <a:pt x="323" y="133"/>
                </a:lnTo>
                <a:lnTo>
                  <a:pt x="323" y="133"/>
                </a:lnTo>
                <a:lnTo>
                  <a:pt x="324" y="133"/>
                </a:lnTo>
                <a:lnTo>
                  <a:pt x="325" y="133"/>
                </a:lnTo>
                <a:lnTo>
                  <a:pt x="326" y="132"/>
                </a:lnTo>
                <a:lnTo>
                  <a:pt x="326" y="132"/>
                </a:lnTo>
                <a:lnTo>
                  <a:pt x="327" y="132"/>
                </a:lnTo>
                <a:lnTo>
                  <a:pt x="328" y="131"/>
                </a:lnTo>
                <a:lnTo>
                  <a:pt x="328" y="131"/>
                </a:lnTo>
                <a:lnTo>
                  <a:pt x="329" y="131"/>
                </a:lnTo>
                <a:lnTo>
                  <a:pt x="329" y="131"/>
                </a:lnTo>
                <a:lnTo>
                  <a:pt x="330" y="130"/>
                </a:lnTo>
                <a:lnTo>
                  <a:pt x="331" y="130"/>
                </a:lnTo>
                <a:lnTo>
                  <a:pt x="332" y="130"/>
                </a:lnTo>
                <a:lnTo>
                  <a:pt x="333" y="130"/>
                </a:lnTo>
                <a:lnTo>
                  <a:pt x="333" y="130"/>
                </a:lnTo>
                <a:lnTo>
                  <a:pt x="334" y="129"/>
                </a:lnTo>
                <a:lnTo>
                  <a:pt x="334" y="129"/>
                </a:lnTo>
                <a:lnTo>
                  <a:pt x="335" y="129"/>
                </a:lnTo>
                <a:lnTo>
                  <a:pt x="335" y="129"/>
                </a:lnTo>
                <a:lnTo>
                  <a:pt x="336" y="129"/>
                </a:lnTo>
                <a:lnTo>
                  <a:pt x="338" y="128"/>
                </a:lnTo>
                <a:lnTo>
                  <a:pt x="339" y="128"/>
                </a:lnTo>
                <a:lnTo>
                  <a:pt x="339" y="128"/>
                </a:lnTo>
                <a:lnTo>
                  <a:pt x="340" y="128"/>
                </a:lnTo>
                <a:lnTo>
                  <a:pt x="340" y="128"/>
                </a:lnTo>
                <a:lnTo>
                  <a:pt x="341" y="128"/>
                </a:lnTo>
                <a:lnTo>
                  <a:pt x="342" y="128"/>
                </a:lnTo>
                <a:lnTo>
                  <a:pt x="342" y="128"/>
                </a:lnTo>
                <a:lnTo>
                  <a:pt x="344" y="128"/>
                </a:lnTo>
                <a:lnTo>
                  <a:pt x="344" y="128"/>
                </a:lnTo>
                <a:lnTo>
                  <a:pt x="345" y="128"/>
                </a:lnTo>
                <a:lnTo>
                  <a:pt x="345" y="128"/>
                </a:lnTo>
                <a:lnTo>
                  <a:pt x="346" y="127"/>
                </a:lnTo>
                <a:lnTo>
                  <a:pt x="346" y="127"/>
                </a:lnTo>
                <a:lnTo>
                  <a:pt x="347" y="127"/>
                </a:lnTo>
                <a:lnTo>
                  <a:pt x="347" y="127"/>
                </a:lnTo>
                <a:lnTo>
                  <a:pt x="349" y="127"/>
                </a:lnTo>
                <a:lnTo>
                  <a:pt x="349" y="127"/>
                </a:lnTo>
                <a:lnTo>
                  <a:pt x="350" y="128"/>
                </a:lnTo>
                <a:lnTo>
                  <a:pt x="350" y="128"/>
                </a:lnTo>
                <a:lnTo>
                  <a:pt x="351" y="128"/>
                </a:lnTo>
                <a:lnTo>
                  <a:pt x="351" y="128"/>
                </a:lnTo>
                <a:lnTo>
                  <a:pt x="352" y="128"/>
                </a:lnTo>
                <a:lnTo>
                  <a:pt x="352" y="128"/>
                </a:lnTo>
                <a:lnTo>
                  <a:pt x="354" y="128"/>
                </a:lnTo>
                <a:lnTo>
                  <a:pt x="355" y="128"/>
                </a:lnTo>
                <a:lnTo>
                  <a:pt x="355" y="128"/>
                </a:lnTo>
                <a:lnTo>
                  <a:pt x="356" y="128"/>
                </a:lnTo>
                <a:lnTo>
                  <a:pt x="356" y="128"/>
                </a:lnTo>
                <a:lnTo>
                  <a:pt x="357" y="128"/>
                </a:lnTo>
                <a:lnTo>
                  <a:pt x="358" y="129"/>
                </a:lnTo>
                <a:lnTo>
                  <a:pt x="360" y="129"/>
                </a:lnTo>
                <a:lnTo>
                  <a:pt x="360" y="129"/>
                </a:lnTo>
                <a:lnTo>
                  <a:pt x="361" y="129"/>
                </a:lnTo>
                <a:lnTo>
                  <a:pt x="361" y="129"/>
                </a:lnTo>
                <a:lnTo>
                  <a:pt x="362" y="130"/>
                </a:lnTo>
                <a:lnTo>
                  <a:pt x="362" y="130"/>
                </a:lnTo>
                <a:lnTo>
                  <a:pt x="363" y="130"/>
                </a:lnTo>
                <a:lnTo>
                  <a:pt x="363" y="130"/>
                </a:lnTo>
                <a:lnTo>
                  <a:pt x="364" y="130"/>
                </a:lnTo>
                <a:lnTo>
                  <a:pt x="366" y="131"/>
                </a:lnTo>
                <a:lnTo>
                  <a:pt x="366" y="131"/>
                </a:lnTo>
                <a:lnTo>
                  <a:pt x="367" y="131"/>
                </a:lnTo>
                <a:lnTo>
                  <a:pt x="367" y="131"/>
                </a:lnTo>
                <a:lnTo>
                  <a:pt x="368" y="132"/>
                </a:lnTo>
                <a:lnTo>
                  <a:pt x="369" y="132"/>
                </a:lnTo>
                <a:lnTo>
                  <a:pt x="369" y="132"/>
                </a:lnTo>
                <a:lnTo>
                  <a:pt x="370" y="133"/>
                </a:lnTo>
                <a:lnTo>
                  <a:pt x="370" y="133"/>
                </a:lnTo>
                <a:lnTo>
                  <a:pt x="371" y="133"/>
                </a:lnTo>
                <a:lnTo>
                  <a:pt x="371" y="133"/>
                </a:lnTo>
                <a:lnTo>
                  <a:pt x="373" y="134"/>
                </a:lnTo>
                <a:lnTo>
                  <a:pt x="374" y="135"/>
                </a:lnTo>
                <a:lnTo>
                  <a:pt x="375" y="135"/>
                </a:lnTo>
                <a:lnTo>
                  <a:pt x="376" y="136"/>
                </a:lnTo>
                <a:lnTo>
                  <a:pt x="377" y="137"/>
                </a:lnTo>
                <a:lnTo>
                  <a:pt x="378" y="137"/>
                </a:lnTo>
                <a:lnTo>
                  <a:pt x="379" y="138"/>
                </a:lnTo>
                <a:lnTo>
                  <a:pt x="379" y="138"/>
                </a:lnTo>
                <a:lnTo>
                  <a:pt x="380" y="139"/>
                </a:lnTo>
                <a:lnTo>
                  <a:pt x="381" y="140"/>
                </a:lnTo>
                <a:lnTo>
                  <a:pt x="382" y="141"/>
                </a:lnTo>
                <a:lnTo>
                  <a:pt x="383" y="142"/>
                </a:lnTo>
                <a:lnTo>
                  <a:pt x="384" y="143"/>
                </a:lnTo>
                <a:close/>
                <a:moveTo>
                  <a:pt x="384" y="349"/>
                </a:moveTo>
                <a:lnTo>
                  <a:pt x="384" y="349"/>
                </a:lnTo>
                <a:lnTo>
                  <a:pt x="515" y="481"/>
                </a:lnTo>
                <a:cubicBezTo>
                  <a:pt x="536" y="501"/>
                  <a:pt x="536" y="533"/>
                  <a:pt x="515" y="553"/>
                </a:cubicBezTo>
                <a:lnTo>
                  <a:pt x="515" y="553"/>
                </a:lnTo>
                <a:cubicBezTo>
                  <a:pt x="495" y="573"/>
                  <a:pt x="463" y="573"/>
                  <a:pt x="443" y="553"/>
                </a:cubicBezTo>
                <a:lnTo>
                  <a:pt x="347" y="458"/>
                </a:lnTo>
                <a:lnTo>
                  <a:pt x="252" y="553"/>
                </a:lnTo>
                <a:cubicBezTo>
                  <a:pt x="232" y="573"/>
                  <a:pt x="199" y="573"/>
                  <a:pt x="179" y="553"/>
                </a:cubicBezTo>
                <a:lnTo>
                  <a:pt x="179" y="553"/>
                </a:lnTo>
                <a:cubicBezTo>
                  <a:pt x="159" y="533"/>
                  <a:pt x="159" y="501"/>
                  <a:pt x="179" y="481"/>
                </a:cubicBezTo>
                <a:lnTo>
                  <a:pt x="311" y="349"/>
                </a:lnTo>
                <a:lnTo>
                  <a:pt x="312" y="348"/>
                </a:lnTo>
                <a:lnTo>
                  <a:pt x="313" y="347"/>
                </a:lnTo>
                <a:lnTo>
                  <a:pt x="314" y="346"/>
                </a:lnTo>
                <a:lnTo>
                  <a:pt x="315" y="345"/>
                </a:lnTo>
                <a:lnTo>
                  <a:pt x="316" y="345"/>
                </a:lnTo>
                <a:lnTo>
                  <a:pt x="316" y="345"/>
                </a:lnTo>
                <a:lnTo>
                  <a:pt x="317" y="344"/>
                </a:lnTo>
                <a:lnTo>
                  <a:pt x="318" y="343"/>
                </a:lnTo>
                <a:lnTo>
                  <a:pt x="319" y="342"/>
                </a:lnTo>
                <a:lnTo>
                  <a:pt x="320" y="342"/>
                </a:lnTo>
                <a:lnTo>
                  <a:pt x="321" y="341"/>
                </a:lnTo>
                <a:lnTo>
                  <a:pt x="322" y="340"/>
                </a:lnTo>
                <a:lnTo>
                  <a:pt x="323" y="340"/>
                </a:lnTo>
                <a:lnTo>
                  <a:pt x="323" y="340"/>
                </a:lnTo>
                <a:lnTo>
                  <a:pt x="324" y="339"/>
                </a:lnTo>
                <a:lnTo>
                  <a:pt x="325" y="339"/>
                </a:lnTo>
                <a:lnTo>
                  <a:pt x="326" y="339"/>
                </a:lnTo>
                <a:lnTo>
                  <a:pt x="326" y="339"/>
                </a:lnTo>
                <a:lnTo>
                  <a:pt x="327" y="338"/>
                </a:lnTo>
                <a:lnTo>
                  <a:pt x="328" y="338"/>
                </a:lnTo>
                <a:lnTo>
                  <a:pt x="328" y="338"/>
                </a:lnTo>
                <a:lnTo>
                  <a:pt x="329" y="337"/>
                </a:lnTo>
                <a:lnTo>
                  <a:pt x="329" y="337"/>
                </a:lnTo>
                <a:lnTo>
                  <a:pt x="330" y="337"/>
                </a:lnTo>
                <a:lnTo>
                  <a:pt x="331" y="336"/>
                </a:lnTo>
                <a:lnTo>
                  <a:pt x="332" y="336"/>
                </a:lnTo>
                <a:lnTo>
                  <a:pt x="333" y="336"/>
                </a:lnTo>
                <a:lnTo>
                  <a:pt x="333" y="336"/>
                </a:lnTo>
                <a:lnTo>
                  <a:pt x="334" y="336"/>
                </a:lnTo>
                <a:lnTo>
                  <a:pt x="334" y="336"/>
                </a:lnTo>
                <a:lnTo>
                  <a:pt x="335" y="335"/>
                </a:lnTo>
                <a:lnTo>
                  <a:pt x="335" y="335"/>
                </a:lnTo>
                <a:lnTo>
                  <a:pt x="336" y="335"/>
                </a:lnTo>
                <a:lnTo>
                  <a:pt x="338" y="335"/>
                </a:lnTo>
                <a:lnTo>
                  <a:pt x="339" y="335"/>
                </a:lnTo>
                <a:lnTo>
                  <a:pt x="339" y="335"/>
                </a:lnTo>
                <a:lnTo>
                  <a:pt x="340" y="334"/>
                </a:lnTo>
                <a:lnTo>
                  <a:pt x="340" y="334"/>
                </a:lnTo>
                <a:lnTo>
                  <a:pt x="341" y="334"/>
                </a:lnTo>
                <a:lnTo>
                  <a:pt x="342" y="334"/>
                </a:lnTo>
                <a:lnTo>
                  <a:pt x="342" y="334"/>
                </a:lnTo>
                <a:lnTo>
                  <a:pt x="344" y="334"/>
                </a:lnTo>
                <a:lnTo>
                  <a:pt x="344" y="334"/>
                </a:lnTo>
                <a:lnTo>
                  <a:pt x="345" y="334"/>
                </a:lnTo>
                <a:lnTo>
                  <a:pt x="345" y="334"/>
                </a:lnTo>
                <a:lnTo>
                  <a:pt x="346" y="334"/>
                </a:lnTo>
                <a:lnTo>
                  <a:pt x="346" y="334"/>
                </a:lnTo>
                <a:lnTo>
                  <a:pt x="347" y="334"/>
                </a:lnTo>
                <a:lnTo>
                  <a:pt x="347" y="334"/>
                </a:lnTo>
                <a:lnTo>
                  <a:pt x="349" y="334"/>
                </a:lnTo>
                <a:lnTo>
                  <a:pt x="349" y="334"/>
                </a:lnTo>
                <a:lnTo>
                  <a:pt x="350" y="334"/>
                </a:lnTo>
                <a:lnTo>
                  <a:pt x="350" y="334"/>
                </a:lnTo>
                <a:lnTo>
                  <a:pt x="351" y="334"/>
                </a:lnTo>
                <a:lnTo>
                  <a:pt x="351" y="334"/>
                </a:lnTo>
                <a:lnTo>
                  <a:pt x="352" y="334"/>
                </a:lnTo>
                <a:lnTo>
                  <a:pt x="352" y="334"/>
                </a:lnTo>
                <a:lnTo>
                  <a:pt x="354" y="334"/>
                </a:lnTo>
                <a:lnTo>
                  <a:pt x="355" y="334"/>
                </a:lnTo>
                <a:lnTo>
                  <a:pt x="355" y="334"/>
                </a:lnTo>
                <a:lnTo>
                  <a:pt x="356" y="335"/>
                </a:lnTo>
                <a:lnTo>
                  <a:pt x="356" y="335"/>
                </a:lnTo>
                <a:lnTo>
                  <a:pt x="357" y="335"/>
                </a:lnTo>
                <a:lnTo>
                  <a:pt x="358" y="335"/>
                </a:lnTo>
                <a:lnTo>
                  <a:pt x="360" y="335"/>
                </a:lnTo>
                <a:lnTo>
                  <a:pt x="360" y="335"/>
                </a:lnTo>
                <a:lnTo>
                  <a:pt x="361" y="336"/>
                </a:lnTo>
                <a:lnTo>
                  <a:pt x="361" y="336"/>
                </a:lnTo>
                <a:lnTo>
                  <a:pt x="362" y="336"/>
                </a:lnTo>
                <a:lnTo>
                  <a:pt x="362" y="336"/>
                </a:lnTo>
                <a:lnTo>
                  <a:pt x="363" y="336"/>
                </a:lnTo>
                <a:lnTo>
                  <a:pt x="363" y="336"/>
                </a:lnTo>
                <a:lnTo>
                  <a:pt x="364" y="337"/>
                </a:lnTo>
                <a:lnTo>
                  <a:pt x="366" y="337"/>
                </a:lnTo>
                <a:lnTo>
                  <a:pt x="366" y="337"/>
                </a:lnTo>
                <a:lnTo>
                  <a:pt x="367" y="338"/>
                </a:lnTo>
                <a:lnTo>
                  <a:pt x="367" y="338"/>
                </a:lnTo>
                <a:lnTo>
                  <a:pt x="368" y="338"/>
                </a:lnTo>
                <a:lnTo>
                  <a:pt x="369" y="339"/>
                </a:lnTo>
                <a:lnTo>
                  <a:pt x="369" y="339"/>
                </a:lnTo>
                <a:lnTo>
                  <a:pt x="370" y="339"/>
                </a:lnTo>
                <a:lnTo>
                  <a:pt x="370" y="339"/>
                </a:lnTo>
                <a:lnTo>
                  <a:pt x="371" y="340"/>
                </a:lnTo>
                <a:lnTo>
                  <a:pt x="371" y="340"/>
                </a:lnTo>
                <a:lnTo>
                  <a:pt x="373" y="340"/>
                </a:lnTo>
                <a:lnTo>
                  <a:pt x="374" y="341"/>
                </a:lnTo>
                <a:lnTo>
                  <a:pt x="375" y="342"/>
                </a:lnTo>
                <a:lnTo>
                  <a:pt x="376" y="342"/>
                </a:lnTo>
                <a:lnTo>
                  <a:pt x="377" y="343"/>
                </a:lnTo>
                <a:lnTo>
                  <a:pt x="378" y="344"/>
                </a:lnTo>
                <a:lnTo>
                  <a:pt x="379" y="345"/>
                </a:lnTo>
                <a:lnTo>
                  <a:pt x="379" y="345"/>
                </a:lnTo>
                <a:lnTo>
                  <a:pt x="380" y="345"/>
                </a:lnTo>
                <a:lnTo>
                  <a:pt x="381" y="346"/>
                </a:lnTo>
                <a:lnTo>
                  <a:pt x="382" y="347"/>
                </a:lnTo>
                <a:lnTo>
                  <a:pt x="383" y="348"/>
                </a:lnTo>
                <a:lnTo>
                  <a:pt x="384" y="349"/>
                </a:lnTo>
                <a:close/>
              </a:path>
            </a:pathLst>
          </a:custGeom>
          <a:solidFill>
            <a:srgbClr val="922E17"/>
          </a:solidFill>
          <a:ln w="9525">
            <a:noFill/>
          </a:ln>
        </p:spPr>
        <p:txBody>
          <a:bodyPr/>
          <a:lstStyle/>
          <a:p>
            <a:endParaRPr lang="zh-CN" altLang="en-US" sz="1012">
              <a:latin typeface="標楷體" panose="03000509000000000000" pitchFamily="65" charset="-120"/>
              <a:ea typeface="標楷體" panose="03000509000000000000" pitchFamily="65" charset="-120"/>
            </a:endParaRPr>
          </a:p>
        </p:txBody>
      </p:sp>
      <p:sp>
        <p:nvSpPr>
          <p:cNvPr id="40" name="Oval 6"/>
          <p:cNvSpPr>
            <a:spLocks noChangeArrowheads="1"/>
          </p:cNvSpPr>
          <p:nvPr/>
        </p:nvSpPr>
        <p:spPr bwMode="auto">
          <a:xfrm>
            <a:off x="1462993" y="1282014"/>
            <a:ext cx="387942" cy="389132"/>
          </a:xfrm>
          <a:prstGeom prst="ellipse">
            <a:avLst/>
          </a:prstGeom>
          <a:solidFill>
            <a:srgbClr val="922E17"/>
          </a:solidFill>
          <a:ln>
            <a:noFill/>
          </a:ln>
        </p:spPr>
        <p:txBody>
          <a:bodyPr vert="horz" wrap="square" lIns="68544" tIns="34272" rIns="68544" bIns="34272" numCol="1" anchor="t" anchorCtr="0" compatLnSpc="1"/>
          <a:lstStyle/>
          <a:p>
            <a:pPr algn="ctr" defTabSz="685434" rtl="0">
              <a:defRPr/>
            </a:pPr>
            <a:r>
              <a:rPr lang="en-US" altLang="zh-CN" sz="1499" b="1" dirty="0">
                <a:solidFill>
                  <a:schemeClr val="accent2"/>
                </a:solidFill>
                <a:latin typeface="標楷體" panose="03000509000000000000" pitchFamily="65" charset="-120"/>
                <a:ea typeface="標楷體" panose="03000509000000000000" pitchFamily="65" charset="-120"/>
              </a:rPr>
              <a:t>1</a:t>
            </a:r>
            <a:endParaRPr lang="zh-CN" altLang="en-US" sz="1499" b="1" dirty="0">
              <a:solidFill>
                <a:schemeClr val="accent2"/>
              </a:solidFill>
              <a:latin typeface="標楷體" panose="03000509000000000000" pitchFamily="65" charset="-120"/>
              <a:ea typeface="標楷體" panose="03000509000000000000" pitchFamily="65" charset="-120"/>
            </a:endParaRPr>
          </a:p>
        </p:txBody>
      </p:sp>
      <p:sp>
        <p:nvSpPr>
          <p:cNvPr id="41" name="Oval 6"/>
          <p:cNvSpPr>
            <a:spLocks noChangeArrowheads="1"/>
          </p:cNvSpPr>
          <p:nvPr/>
        </p:nvSpPr>
        <p:spPr bwMode="auto">
          <a:xfrm>
            <a:off x="1462993" y="3355609"/>
            <a:ext cx="387942" cy="389132"/>
          </a:xfrm>
          <a:prstGeom prst="ellipse">
            <a:avLst/>
          </a:prstGeom>
          <a:solidFill>
            <a:srgbClr val="922E17"/>
          </a:solidFill>
          <a:ln>
            <a:noFill/>
          </a:ln>
        </p:spPr>
        <p:txBody>
          <a:bodyPr vert="horz" wrap="square" lIns="68544" tIns="34272" rIns="68544" bIns="34272" numCol="1" anchor="t" anchorCtr="0" compatLnSpc="1"/>
          <a:lstStyle/>
          <a:p>
            <a:pPr algn="ctr" defTabSz="685434" rtl="0">
              <a:defRPr/>
            </a:pPr>
            <a:r>
              <a:rPr lang="en-US" altLang="zh-CN" sz="1499" b="1" dirty="0">
                <a:solidFill>
                  <a:schemeClr val="accent2"/>
                </a:solidFill>
                <a:latin typeface="標楷體" panose="03000509000000000000" pitchFamily="65" charset="-120"/>
                <a:ea typeface="標楷體" panose="03000509000000000000" pitchFamily="65" charset="-120"/>
              </a:rPr>
              <a:t>2</a:t>
            </a:r>
            <a:endParaRPr lang="zh-CN" altLang="en-US" sz="1499" b="1" dirty="0">
              <a:solidFill>
                <a:schemeClr val="accent2"/>
              </a:solidFill>
              <a:latin typeface="標楷體" panose="03000509000000000000" pitchFamily="65" charset="-120"/>
              <a:ea typeface="標楷體" panose="03000509000000000000" pitchFamily="65" charset="-120"/>
            </a:endParaRPr>
          </a:p>
        </p:txBody>
      </p:sp>
      <p:sp>
        <p:nvSpPr>
          <p:cNvPr id="52" name="矩形 51"/>
          <p:cNvSpPr/>
          <p:nvPr/>
        </p:nvSpPr>
        <p:spPr>
          <a:xfrm>
            <a:off x="1993939" y="550606"/>
            <a:ext cx="6984071" cy="2308324"/>
          </a:xfrm>
          <a:prstGeom prst="rect">
            <a:avLst/>
          </a:prstGeom>
          <a:noFill/>
        </p:spPr>
        <p:txBody>
          <a:bodyPr wrap="square" rtlCol="0">
            <a:spAutoFit/>
          </a:bodyPr>
          <a:lstStyle/>
          <a:p>
            <a:pPr algn="just" defTabSz="685434">
              <a:defRPr/>
            </a:pPr>
            <a:r>
              <a:rPr lang="zh-TW" altLang="en-US" sz="2400" dirty="0">
                <a:latin typeface="標楷體" panose="03000509000000000000" pitchFamily="65" charset="-120"/>
                <a:ea typeface="標楷體" panose="03000509000000000000" pitchFamily="65" charset="-120"/>
              </a:rPr>
              <a:t>憲法第</a:t>
            </a:r>
            <a:r>
              <a:rPr lang="en-US" altLang="zh-TW" sz="2400" dirty="0">
                <a:latin typeface="標楷體" panose="03000509000000000000" pitchFamily="65" charset="-120"/>
                <a:ea typeface="標楷體" panose="03000509000000000000" pitchFamily="65" charset="-120"/>
              </a:rPr>
              <a:t>11</a:t>
            </a:r>
            <a:r>
              <a:rPr lang="zh-TW" altLang="en-US" sz="2400" dirty="0">
                <a:latin typeface="標楷體" panose="03000509000000000000" pitchFamily="65" charset="-120"/>
                <a:ea typeface="標楷體" panose="03000509000000000000" pitchFamily="65" charset="-120"/>
              </a:rPr>
              <a:t>條保障人民有積極表意之自由，以及及消極不表意之言論自由。強制公開道歉之手段係進一步禁止沉默、強制表態，以致人民必須發表自我否定之言論，其對言論自由之干預強度顯然更高。簡言之，</a:t>
            </a: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憲法法庭認為以民事判決強制人民做出道歉的舉止，是侵害憲法第</a:t>
            </a:r>
            <a:r>
              <a:rPr lang="en-US" altLang="zh-TW"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a:t>
            </a: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條保障之言論自由而違憲</a:t>
            </a:r>
            <a:r>
              <a:rPr lang="zh-TW" altLang="en-US" sz="2400" dirty="0">
                <a:latin typeface="標楷體" panose="03000509000000000000" pitchFamily="65" charset="-120"/>
                <a:ea typeface="標楷體" panose="03000509000000000000" pitchFamily="65" charset="-120"/>
              </a:rPr>
              <a:t>。</a:t>
            </a:r>
            <a:endParaRPr lang="en-US" altLang="zh-TW" sz="2400" dirty="0">
              <a:latin typeface="標楷體" panose="03000509000000000000" pitchFamily="65" charset="-120"/>
              <a:ea typeface="標楷體" panose="03000509000000000000" pitchFamily="65" charset="-120"/>
            </a:endParaRPr>
          </a:p>
        </p:txBody>
      </p:sp>
      <p:sp>
        <p:nvSpPr>
          <p:cNvPr id="56" name="矩形 55"/>
          <p:cNvSpPr/>
          <p:nvPr/>
        </p:nvSpPr>
        <p:spPr>
          <a:xfrm>
            <a:off x="1993938" y="2992176"/>
            <a:ext cx="6984071" cy="1938992"/>
          </a:xfrm>
          <a:prstGeom prst="rect">
            <a:avLst/>
          </a:prstGeom>
          <a:noFill/>
        </p:spPr>
        <p:txBody>
          <a:bodyPr wrap="square" rtlCol="0">
            <a:spAutoFit/>
          </a:bodyPr>
          <a:lstStyle/>
          <a:p>
            <a:pPr algn="just" defTabSz="685434">
              <a:defRPr/>
            </a:pPr>
            <a:r>
              <a:rPr lang="zh-TW" altLang="en-US" sz="2400" dirty="0">
                <a:latin typeface="標楷體" panose="03000509000000000000" pitchFamily="65" charset="-120"/>
                <a:ea typeface="標楷體" panose="03000509000000000000" pitchFamily="65" charset="-120"/>
              </a:rPr>
              <a:t>刑法第</a:t>
            </a:r>
            <a:r>
              <a:rPr lang="en-US" altLang="zh-TW" sz="2400" dirty="0">
                <a:latin typeface="標楷體" panose="03000509000000000000" pitchFamily="65" charset="-120"/>
                <a:ea typeface="標楷體" panose="03000509000000000000" pitchFamily="65" charset="-120"/>
              </a:rPr>
              <a:t>310</a:t>
            </a:r>
            <a:r>
              <a:rPr lang="zh-TW" altLang="en-US" sz="2400" dirty="0">
                <a:latin typeface="標楷體" panose="03000509000000000000" pitchFamily="65" charset="-120"/>
                <a:ea typeface="標楷體" panose="03000509000000000000" pitchFamily="65" charset="-120"/>
              </a:rPr>
              <a:t>條是用刑罰的方式來形成對人民發表言論的干預甚至禁止。刑罰的強制程度遠勝於民事手段，既然以民事判決來要求的道歉都被認定侵害憲法第</a:t>
            </a:r>
            <a:r>
              <a:rPr lang="en-US" altLang="zh-TW" sz="2400" dirty="0">
                <a:latin typeface="標楷體" panose="03000509000000000000" pitchFamily="65" charset="-120"/>
                <a:ea typeface="標楷體" panose="03000509000000000000" pitchFamily="65" charset="-120"/>
              </a:rPr>
              <a:t>11</a:t>
            </a:r>
            <a:r>
              <a:rPr lang="zh-TW" altLang="en-US" sz="2400" dirty="0">
                <a:latin typeface="標楷體" panose="03000509000000000000" pitchFamily="65" charset="-120"/>
                <a:ea typeface="標楷體" panose="03000509000000000000" pitchFamily="65" charset="-120"/>
              </a:rPr>
              <a:t>條保障之言論自由，則</a:t>
            </a: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刑法第</a:t>
            </a:r>
            <a:r>
              <a:rPr lang="en-US" altLang="zh-TW"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310</a:t>
            </a: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條是用刑罰手段，當然更是侵害憲法第</a:t>
            </a:r>
            <a:r>
              <a:rPr lang="en-US" altLang="zh-TW"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a:t>
            </a: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條保障之言論自由</a:t>
            </a:r>
            <a:r>
              <a:rPr lang="zh-TW" altLang="en-US" sz="2400" dirty="0">
                <a:latin typeface="標楷體" panose="03000509000000000000" pitchFamily="65" charset="-120"/>
                <a:ea typeface="標楷體" panose="03000509000000000000" pitchFamily="65" charset="-120"/>
              </a:rPr>
              <a:t>。</a:t>
            </a:r>
          </a:p>
        </p:txBody>
      </p:sp>
    </p:spTree>
    <p:extLst>
      <p:ext uri="{BB962C8B-B14F-4D97-AF65-F5344CB8AC3E}">
        <p14:creationId xmlns:p14="http://schemas.microsoft.com/office/powerpoint/2010/main" xmlns="" val="57943307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transition="in" filter="fade">
                                      <p:cBhvr>
                                        <p:cTn id="9" dur="300"/>
                                        <p:tgtEl>
                                          <p:spTgt spid="3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 calcmode="lin" valueType="num">
                                      <p:cBhvr>
                                        <p:cTn id="13"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3"/>
                                        </p:tgtEl>
                                        <p:attrNameLst>
                                          <p:attrName>ppt_y</p:attrName>
                                        </p:attrNameLst>
                                      </p:cBhvr>
                                      <p:tavLst>
                                        <p:tav tm="0">
                                          <p:val>
                                            <p:strVal val="#ppt_y"/>
                                          </p:val>
                                        </p:tav>
                                        <p:tav tm="100000">
                                          <p:val>
                                            <p:strVal val="#ppt_y"/>
                                          </p:val>
                                        </p:tav>
                                      </p:tavLst>
                                    </p:anim>
                                    <p:anim calcmode="lin" valueType="num">
                                      <p:cBhvr>
                                        <p:cTn id="15"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3"/>
                                        </p:tgtEl>
                                      </p:cBhvr>
                                    </p:animEffect>
                                  </p:childTnLst>
                                </p:cTn>
                              </p:par>
                            </p:childTnLst>
                          </p:cTn>
                        </p:par>
                        <p:par>
                          <p:cTn id="18" fill="hold">
                            <p:stCondLst>
                              <p:cond delay="1300"/>
                            </p:stCondLst>
                            <p:childTnLst>
                              <p:par>
                                <p:cTn id="19" presetID="53" presetClass="entr" presetSubtype="16"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par>
                          <p:cTn id="24" fill="hold">
                            <p:stCondLst>
                              <p:cond delay="1800"/>
                            </p:stCondLst>
                            <p:childTnLst>
                              <p:par>
                                <p:cTn id="25" presetID="31"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1000" fill="hold"/>
                                        <p:tgtEl>
                                          <p:spTgt spid="39"/>
                                        </p:tgtEl>
                                        <p:attrNameLst>
                                          <p:attrName>ppt_w</p:attrName>
                                        </p:attrNameLst>
                                      </p:cBhvr>
                                      <p:tavLst>
                                        <p:tav tm="0">
                                          <p:val>
                                            <p:fltVal val="0"/>
                                          </p:val>
                                        </p:tav>
                                        <p:tav tm="100000">
                                          <p:val>
                                            <p:strVal val="#ppt_w"/>
                                          </p:val>
                                        </p:tav>
                                      </p:tavLst>
                                    </p:anim>
                                    <p:anim calcmode="lin" valueType="num">
                                      <p:cBhvr>
                                        <p:cTn id="28" dur="1000" fill="hold"/>
                                        <p:tgtEl>
                                          <p:spTgt spid="39"/>
                                        </p:tgtEl>
                                        <p:attrNameLst>
                                          <p:attrName>ppt_h</p:attrName>
                                        </p:attrNameLst>
                                      </p:cBhvr>
                                      <p:tavLst>
                                        <p:tav tm="0">
                                          <p:val>
                                            <p:fltVal val="0"/>
                                          </p:val>
                                        </p:tav>
                                        <p:tav tm="100000">
                                          <p:val>
                                            <p:strVal val="#ppt_h"/>
                                          </p:val>
                                        </p:tav>
                                      </p:tavLst>
                                    </p:anim>
                                    <p:anim calcmode="lin" valueType="num">
                                      <p:cBhvr>
                                        <p:cTn id="29" dur="1000" fill="hold"/>
                                        <p:tgtEl>
                                          <p:spTgt spid="39"/>
                                        </p:tgtEl>
                                        <p:attrNameLst>
                                          <p:attrName>style.rotation</p:attrName>
                                        </p:attrNameLst>
                                      </p:cBhvr>
                                      <p:tavLst>
                                        <p:tav tm="0">
                                          <p:val>
                                            <p:fltVal val="90"/>
                                          </p:val>
                                        </p:tav>
                                        <p:tav tm="100000">
                                          <p:val>
                                            <p:fltVal val="0"/>
                                          </p:val>
                                        </p:tav>
                                      </p:tavLst>
                                    </p:anim>
                                    <p:animEffect transition="in" filter="fade">
                                      <p:cBhvr>
                                        <p:cTn id="30" dur="1000"/>
                                        <p:tgtEl>
                                          <p:spTgt spid="39"/>
                                        </p:tgtEl>
                                      </p:cBhvr>
                                    </p:animEffect>
                                  </p:childTnLst>
                                </p:cTn>
                              </p:par>
                            </p:childTnLst>
                          </p:cTn>
                        </p:par>
                        <p:par>
                          <p:cTn id="31" fill="hold">
                            <p:stCondLst>
                              <p:cond delay="2800"/>
                            </p:stCondLst>
                            <p:childTnLst>
                              <p:par>
                                <p:cTn id="32" presetID="1"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childTnLst>
                                </p:cTn>
                              </p:par>
                              <p:par>
                                <p:cTn id="34" presetID="56" presetClass="path" presetSubtype="0" accel="50000" decel="50000" fill="hold" grpId="1" nodeType="withEffect">
                                  <p:stCondLst>
                                    <p:cond delay="0"/>
                                  </p:stCondLst>
                                  <p:childTnLst>
                                    <p:animMotion origin="layout" path="M 2.77556E-17 1.52731E-6 L -0.2125 0.30176 " pathEditMode="relative" rAng="0" ptsTypes="AA">
                                      <p:cBhvr>
                                        <p:cTn id="35" dur="500" spd="-100000" fill="hold"/>
                                        <p:tgtEl>
                                          <p:spTgt spid="40"/>
                                        </p:tgtEl>
                                        <p:attrNameLst>
                                          <p:attrName>ppt_x</p:attrName>
                                          <p:attrName>ppt_y</p:attrName>
                                        </p:attrNameLst>
                                      </p:cBhvr>
                                      <p:rCtr x="-10625" y="15088"/>
                                    </p:animMotion>
                                  </p:childTnLst>
                                </p:cTn>
                              </p:par>
                              <p:par>
                                <p:cTn id="36" presetID="1" presetClass="entr" presetSubtype="0" fill="hold" grpId="0" nodeType="withEffect">
                                  <p:stCondLst>
                                    <p:cond delay="100"/>
                                  </p:stCondLst>
                                  <p:childTnLst>
                                    <p:set>
                                      <p:cBhvr>
                                        <p:cTn id="37" dur="1" fill="hold">
                                          <p:stCondLst>
                                            <p:cond delay="0"/>
                                          </p:stCondLst>
                                        </p:cTn>
                                        <p:tgtEl>
                                          <p:spTgt spid="41"/>
                                        </p:tgtEl>
                                        <p:attrNameLst>
                                          <p:attrName>style.visibility</p:attrName>
                                        </p:attrNameLst>
                                      </p:cBhvr>
                                      <p:to>
                                        <p:strVal val="visible"/>
                                      </p:to>
                                    </p:set>
                                  </p:childTnLst>
                                </p:cTn>
                              </p:par>
                              <p:par>
                                <p:cTn id="38" presetID="56" presetClass="path" presetSubtype="0" accel="50000" decel="50000" fill="hold" grpId="1" nodeType="withEffect">
                                  <p:stCondLst>
                                    <p:cond delay="100"/>
                                  </p:stCondLst>
                                  <p:childTnLst>
                                    <p:animMotion origin="layout" path="M 2.77556E-17 -5.21444E-7 L -0.21059 0.02499 " pathEditMode="relative" rAng="0" ptsTypes="AA">
                                      <p:cBhvr>
                                        <p:cTn id="39" dur="500" spd="-100000" fill="hold"/>
                                        <p:tgtEl>
                                          <p:spTgt spid="41"/>
                                        </p:tgtEl>
                                        <p:attrNameLst>
                                          <p:attrName>ppt_x</p:attrName>
                                          <p:attrName>ppt_y</p:attrName>
                                        </p:attrNameLst>
                                      </p:cBhvr>
                                      <p:rCtr x="-10538" y="1234"/>
                                    </p:animMotion>
                                  </p:childTnLst>
                                </p:cTn>
                              </p:par>
                            </p:childTnLst>
                          </p:cTn>
                        </p:par>
                        <p:par>
                          <p:cTn id="40" fill="hold">
                            <p:stCondLst>
                              <p:cond delay="34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childTnLst>
                          </p:cTn>
                        </p:par>
                        <p:par>
                          <p:cTn id="44" fill="hold">
                            <p:stCondLst>
                              <p:cond delay="390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animBg="1"/>
      <p:bldP spid="39" grpId="0" animBg="1"/>
      <p:bldP spid="40" grpId="0" animBg="1"/>
      <p:bldP spid="40" grpId="1" animBg="1"/>
      <p:bldP spid="41" grpId="0" animBg="1"/>
      <p:bldP spid="41" grpId="1" animBg="1"/>
      <p:bldP spid="52"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8194" name="矩形 39"/>
          <p:cNvSpPr/>
          <p:nvPr/>
        </p:nvSpPr>
        <p:spPr>
          <a:xfrm>
            <a:off x="1" y="5064415"/>
            <a:ext cx="9142810" cy="78540"/>
          </a:xfrm>
          <a:prstGeom prst="rect">
            <a:avLst/>
          </a:prstGeom>
          <a:solidFill>
            <a:srgbClr val="922E17"/>
          </a:solidFill>
          <a:ln w="9525">
            <a:noFill/>
          </a:ln>
        </p:spPr>
        <p:txBody>
          <a:bodyPr/>
          <a:lstStyle/>
          <a:p>
            <a:pPr defTabSz="685434" fontAlgn="base">
              <a:spcBef>
                <a:spcPct val="0"/>
              </a:spcBef>
              <a:spcAft>
                <a:spcPct val="0"/>
              </a:spcAft>
            </a:pPr>
            <a:endParaRPr lang="zh-CN" altLang="en-US" sz="1349" dirty="0">
              <a:solidFill>
                <a:srgbClr val="424554"/>
              </a:solidFill>
              <a:latin typeface="標楷體" panose="03000509000000000000" pitchFamily="65" charset="-120"/>
              <a:ea typeface="標楷體" panose="03000509000000000000" pitchFamily="65" charset="-120"/>
            </a:endParaRPr>
          </a:p>
        </p:txBody>
      </p:sp>
      <p:sp>
        <p:nvSpPr>
          <p:cNvPr id="33" name="TextBox 31"/>
          <p:cNvSpPr txBox="1"/>
          <p:nvPr/>
        </p:nvSpPr>
        <p:spPr>
          <a:xfrm>
            <a:off x="698500" y="96838"/>
            <a:ext cx="7978140" cy="954107"/>
          </a:xfrm>
          <a:prstGeom prst="rect">
            <a:avLst/>
          </a:prstGeom>
          <a:noFill/>
          <a:ln w="9525">
            <a:noFill/>
          </a:ln>
        </p:spPr>
        <p:txBody>
          <a:bodyPr wrap="square">
            <a:spAutoFit/>
          </a:bodyPr>
          <a:lstStyle/>
          <a:p>
            <a:pPr lvl="0"/>
            <a:r>
              <a:rPr lang="zh-TW" altLang="en-US" sz="2800" b="1" dirty="0">
                <a:solidFill>
                  <a:schemeClr val="bg2"/>
                </a:solidFill>
                <a:latin typeface="標楷體" panose="03000509000000000000" pitchFamily="65" charset="-120"/>
                <a:ea typeface="標楷體" panose="03000509000000000000" pitchFamily="65" charset="-120"/>
              </a:rPr>
              <a:t>刑法第</a:t>
            </a:r>
            <a:r>
              <a:rPr lang="en-US" altLang="zh-TW" sz="2800" b="1" dirty="0">
                <a:solidFill>
                  <a:schemeClr val="bg2"/>
                </a:solidFill>
                <a:latin typeface="標楷體" panose="03000509000000000000" pitchFamily="65" charset="-120"/>
                <a:ea typeface="標楷體" panose="03000509000000000000" pitchFamily="65" charset="-120"/>
              </a:rPr>
              <a:t>310</a:t>
            </a:r>
            <a:r>
              <a:rPr lang="zh-TW" altLang="en-US" sz="2800" b="1" dirty="0">
                <a:solidFill>
                  <a:schemeClr val="bg2"/>
                </a:solidFill>
                <a:latin typeface="標楷體" panose="03000509000000000000" pitchFamily="65" charset="-120"/>
                <a:ea typeface="標楷體" panose="03000509000000000000" pitchFamily="65" charset="-120"/>
              </a:rPr>
              <a:t>條侵害言論自由而且無法通過比例原則之審查</a:t>
            </a:r>
            <a:r>
              <a:rPr lang="en-US" altLang="zh-TW" sz="2800" b="1" dirty="0">
                <a:solidFill>
                  <a:schemeClr val="bg2"/>
                </a:solidFill>
                <a:latin typeface="標楷體" panose="03000509000000000000" pitchFamily="65" charset="-120"/>
                <a:ea typeface="標楷體" panose="03000509000000000000" pitchFamily="65" charset="-120"/>
              </a:rPr>
              <a:t>(1)</a:t>
            </a:r>
            <a:endParaRPr lang="zh-CN" altLang="en-US" sz="2800" b="1" dirty="0">
              <a:solidFill>
                <a:schemeClr val="bg2"/>
              </a:solidFill>
              <a:latin typeface="標楷體" panose="03000509000000000000" pitchFamily="65" charset="-120"/>
              <a:ea typeface="標楷體" panose="03000509000000000000" pitchFamily="65" charset="-120"/>
            </a:endParaRPr>
          </a:p>
        </p:txBody>
      </p:sp>
      <p:sp>
        <p:nvSpPr>
          <p:cNvPr id="35" name="Freeform 5"/>
          <p:cNvSpPr>
            <a:spLocks noEditPoints="1"/>
          </p:cNvSpPr>
          <p:nvPr/>
        </p:nvSpPr>
        <p:spPr>
          <a:xfrm>
            <a:off x="204788" y="112713"/>
            <a:ext cx="493712" cy="492125"/>
          </a:xfrm>
          <a:custGeom>
            <a:avLst/>
            <a:gdLst/>
            <a:ahLst/>
            <a:cxnLst>
              <a:cxn ang="0">
                <a:pos x="246288" y="0"/>
              </a:cxn>
              <a:cxn ang="0">
                <a:pos x="493056" y="246287"/>
              </a:cxn>
              <a:cxn ang="0">
                <a:pos x="246288" y="493054"/>
              </a:cxn>
              <a:cxn ang="0">
                <a:pos x="0" y="246287"/>
              </a:cxn>
              <a:cxn ang="0">
                <a:pos x="246288" y="0"/>
              </a:cxn>
              <a:cxn ang="0">
                <a:pos x="182081" y="410160"/>
              </a:cxn>
              <a:cxn ang="0">
                <a:pos x="342600" y="410160"/>
              </a:cxn>
              <a:cxn ang="0">
                <a:pos x="350745" y="418305"/>
              </a:cxn>
              <a:cxn ang="0">
                <a:pos x="342600" y="426451"/>
              </a:cxn>
              <a:cxn ang="0">
                <a:pos x="182081" y="426451"/>
              </a:cxn>
              <a:cxn ang="0">
                <a:pos x="173935" y="418305"/>
              </a:cxn>
              <a:cxn ang="0">
                <a:pos x="182081" y="410160"/>
              </a:cxn>
              <a:cxn ang="0">
                <a:pos x="185914" y="331098"/>
              </a:cxn>
              <a:cxn ang="0">
                <a:pos x="273601" y="186393"/>
              </a:cxn>
              <a:cxn ang="0">
                <a:pos x="304746" y="205080"/>
              </a:cxn>
              <a:cxn ang="0">
                <a:pos x="216580" y="349786"/>
              </a:cxn>
              <a:cxn ang="0">
                <a:pos x="185914" y="331098"/>
              </a:cxn>
              <a:cxn ang="0">
                <a:pos x="123623" y="293245"/>
              </a:cxn>
              <a:cxn ang="0">
                <a:pos x="211789" y="148539"/>
              </a:cxn>
              <a:cxn ang="0">
                <a:pos x="242934" y="167226"/>
              </a:cxn>
              <a:cxn ang="0">
                <a:pos x="154769" y="312411"/>
              </a:cxn>
              <a:cxn ang="0">
                <a:pos x="123623" y="293245"/>
              </a:cxn>
              <a:cxn ang="0">
                <a:pos x="110207" y="410639"/>
              </a:cxn>
              <a:cxn ang="0">
                <a:pos x="118353" y="338765"/>
              </a:cxn>
              <a:cxn ang="0">
                <a:pos x="178727" y="375181"/>
              </a:cxn>
              <a:cxn ang="0">
                <a:pos x="118832" y="416389"/>
              </a:cxn>
              <a:cxn ang="0">
                <a:pos x="110207" y="410639"/>
              </a:cxn>
              <a:cxn ang="0">
                <a:pos x="235747" y="108290"/>
              </a:cxn>
              <a:cxn ang="0">
                <a:pos x="222810" y="129373"/>
              </a:cxn>
              <a:cxn ang="0">
                <a:pos x="315767" y="185913"/>
              </a:cxn>
              <a:cxn ang="0">
                <a:pos x="328704" y="164830"/>
              </a:cxn>
              <a:cxn ang="0">
                <a:pos x="235747" y="108290"/>
              </a:cxn>
              <a:cxn ang="0">
                <a:pos x="255392" y="76186"/>
              </a:cxn>
              <a:cxn ang="0">
                <a:pos x="283663" y="68999"/>
              </a:cxn>
              <a:cxn ang="0">
                <a:pos x="341641" y="104457"/>
              </a:cxn>
              <a:cxn ang="0">
                <a:pos x="348350" y="132727"/>
              </a:cxn>
              <a:cxn ang="0">
                <a:pos x="340683" y="145664"/>
              </a:cxn>
              <a:cxn ang="0">
                <a:pos x="247726" y="89123"/>
              </a:cxn>
              <a:cxn ang="0">
                <a:pos x="255392" y="76186"/>
              </a:cxn>
            </a:cxnLst>
            <a:rect l="0" t="0" r="0" b="0"/>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rgbClr val="922E17"/>
          </a:solidFill>
          <a:ln w="9525">
            <a:noFill/>
          </a:ln>
        </p:spPr>
        <p:txBody>
          <a:bodyPr/>
          <a:lstStyle/>
          <a:p>
            <a:endParaRPr lang="zh-CN" altLang="en-US">
              <a:latin typeface="標楷體" panose="03000509000000000000" pitchFamily="65" charset="-120"/>
              <a:ea typeface="標楷體" panose="03000509000000000000" pitchFamily="65" charset="-120"/>
            </a:endParaRPr>
          </a:p>
        </p:txBody>
      </p:sp>
      <p:grpSp>
        <p:nvGrpSpPr>
          <p:cNvPr id="5" name="组合 4"/>
          <p:cNvGrpSpPr/>
          <p:nvPr/>
        </p:nvGrpSpPr>
        <p:grpSpPr>
          <a:xfrm>
            <a:off x="494766" y="877475"/>
            <a:ext cx="8411013" cy="2492381"/>
            <a:chOff x="2023853" y="1011247"/>
            <a:chExt cx="6607433" cy="2492381"/>
          </a:xfrm>
        </p:grpSpPr>
        <p:grpSp>
          <p:nvGrpSpPr>
            <p:cNvPr id="6" name="组合 5"/>
            <p:cNvGrpSpPr/>
            <p:nvPr/>
          </p:nvGrpSpPr>
          <p:grpSpPr>
            <a:xfrm rot="20248206">
              <a:off x="2101291" y="1470070"/>
              <a:ext cx="487292" cy="1099074"/>
              <a:chOff x="1401020" y="1050558"/>
              <a:chExt cx="913810" cy="2184529"/>
            </a:xfrm>
          </p:grpSpPr>
          <p:sp>
            <p:nvSpPr>
              <p:cNvPr id="11" name="圆角矩形 10"/>
              <p:cNvSpPr/>
              <p:nvPr/>
            </p:nvSpPr>
            <p:spPr>
              <a:xfrm>
                <a:off x="1401020" y="1050558"/>
                <a:ext cx="913810" cy="2184529"/>
              </a:xfrm>
              <a:prstGeom prst="roundRect">
                <a:avLst>
                  <a:gd name="adj" fmla="val 12132"/>
                </a:avLst>
              </a:prstGeom>
              <a:solidFill>
                <a:srgbClr val="922E17"/>
              </a:solidFill>
              <a:ln w="25400" cap="flat" cmpd="sng" algn="ctr">
                <a:solidFill>
                  <a:srgbClr val="922E17"/>
                </a:solidFill>
                <a:prstDash val="solid"/>
              </a:ln>
              <a:effectLst/>
            </p:spPr>
            <p:txBody>
              <a:bodyPr rtlCol="0" anchor="ctr"/>
              <a:lstStyle/>
              <a:p>
                <a:pPr algn="ctr">
                  <a:defRPr/>
                </a:pPr>
                <a:endParaRPr lang="zh-CN" altLang="en-US" kern="0">
                  <a:solidFill>
                    <a:sysClr val="window" lastClr="FFFFFF"/>
                  </a:solidFill>
                  <a:latin typeface="標楷體" panose="03000509000000000000" pitchFamily="65" charset="-120"/>
                  <a:ea typeface="標楷體" panose="03000509000000000000" pitchFamily="65" charset="-120"/>
                </a:endParaRPr>
              </a:p>
            </p:txBody>
          </p:sp>
          <p:sp>
            <p:nvSpPr>
              <p:cNvPr id="12" name="圆角矩形 11"/>
              <p:cNvSpPr/>
              <p:nvPr/>
            </p:nvSpPr>
            <p:spPr>
              <a:xfrm>
                <a:off x="1480545" y="1111682"/>
                <a:ext cx="531400" cy="1746631"/>
              </a:xfrm>
              <a:prstGeom prst="roundRect">
                <a:avLst>
                  <a:gd name="adj" fmla="val 12132"/>
                </a:avLst>
              </a:prstGeom>
              <a:solidFill>
                <a:srgbClr val="922E17"/>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標楷體" panose="03000509000000000000" pitchFamily="65" charset="-120"/>
                  <a:ea typeface="標楷體" panose="03000509000000000000" pitchFamily="65" charset="-120"/>
                </a:endParaRPr>
              </a:p>
            </p:txBody>
          </p:sp>
        </p:grpSp>
        <p:sp>
          <p:nvSpPr>
            <p:cNvPr id="7" name="TextBox 72"/>
            <p:cNvSpPr txBox="1"/>
            <p:nvPr/>
          </p:nvSpPr>
          <p:spPr>
            <a:xfrm rot="20248206">
              <a:off x="2023853" y="1011247"/>
              <a:ext cx="426029" cy="1682448"/>
            </a:xfrm>
            <a:prstGeom prst="rect">
              <a:avLst/>
            </a:prstGeom>
            <a:noFill/>
          </p:spPr>
          <p:txBody>
            <a:bodyPr wrap="square" rtlCol="0">
              <a:spAutoFit/>
            </a:bodyPr>
            <a:lstStyle/>
            <a:p>
              <a:pPr algn="just">
                <a:lnSpc>
                  <a:spcPct val="130000"/>
                </a:lnSpc>
                <a:defRPr/>
              </a:pPr>
              <a:endParaRPr lang="en-US" altLang="zh-CN" sz="8800" b="1" kern="0" dirty="0">
                <a:solidFill>
                  <a:sysClr val="window" lastClr="FFFFFF"/>
                </a:solidFill>
                <a:latin typeface="標楷體" panose="03000509000000000000" pitchFamily="65" charset="-120"/>
                <a:ea typeface="標楷體" panose="03000509000000000000" pitchFamily="65" charset="-120"/>
              </a:endParaRPr>
            </a:p>
          </p:txBody>
        </p:sp>
        <p:sp>
          <p:nvSpPr>
            <p:cNvPr id="8" name="TextBox 75"/>
            <p:cNvSpPr txBox="1"/>
            <p:nvPr/>
          </p:nvSpPr>
          <p:spPr>
            <a:xfrm>
              <a:off x="3151342" y="1564636"/>
              <a:ext cx="5479944" cy="1938992"/>
            </a:xfrm>
            <a:prstGeom prst="rect">
              <a:avLst/>
            </a:prstGeom>
            <a:noFill/>
          </p:spPr>
          <p:txBody>
            <a:bodyPr wrap="square" rtlCol="0">
              <a:spAutoFit/>
            </a:bodyPr>
            <a:lstStyle/>
            <a:p>
              <a:r>
                <a:rPr lang="zh-TW" altLang="en-US" sz="2400" dirty="0" smtClean="0">
                  <a:solidFill>
                    <a:prstClr val="black"/>
                  </a:solidFill>
                  <a:latin typeface="標楷體" panose="03000509000000000000" pitchFamily="65" charset="-120"/>
                  <a:ea typeface="標楷體" panose="03000509000000000000" pitchFamily="65" charset="-120"/>
                </a:rPr>
                <a:t>強制</a:t>
              </a:r>
              <a:r>
                <a:rPr lang="zh-TW" altLang="en-US" sz="2400" dirty="0">
                  <a:solidFill>
                    <a:prstClr val="black"/>
                  </a:solidFill>
                  <a:latin typeface="標楷體" panose="03000509000000000000" pitchFamily="65" charset="-120"/>
                  <a:ea typeface="標楷體" panose="03000509000000000000" pitchFamily="65" charset="-120"/>
                </a:rPr>
                <a:t>道歉是國家強制人民表達自我否定的主觀意見，構成高價值言論的內容限制，應受到「立法目的須係</a:t>
              </a:r>
              <a:r>
                <a:rPr lang="zh-TW" altLang="en-US" sz="24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為追求特別重要公共利益</a:t>
              </a:r>
              <a:r>
                <a:rPr lang="zh-TW" altLang="en-US" sz="2400" b="1" dirty="0">
                  <a:solidFill>
                    <a:prstClr val="black"/>
                  </a:solidFill>
                  <a:latin typeface="標楷體" panose="03000509000000000000" pitchFamily="65" charset="-120"/>
                  <a:ea typeface="標楷體" panose="03000509000000000000" pitchFamily="65" charset="-120"/>
                </a:rPr>
                <a:t>，</a:t>
              </a:r>
              <a:r>
                <a:rPr lang="zh-TW" altLang="en-US" sz="2400" dirty="0">
                  <a:solidFill>
                    <a:prstClr val="black"/>
                  </a:solidFill>
                  <a:latin typeface="標楷體" panose="03000509000000000000" pitchFamily="65" charset="-120"/>
                  <a:ea typeface="標楷體" panose="03000509000000000000" pitchFamily="65" charset="-120"/>
                </a:rPr>
                <a:t>其手段須係為達成其</a:t>
              </a:r>
              <a:r>
                <a:rPr lang="zh-TW" altLang="en-US" sz="24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立法目的所不可或缺</a:t>
              </a:r>
              <a:r>
                <a:rPr lang="zh-TW" altLang="en-US" sz="2400" b="1" dirty="0">
                  <a:solidFill>
                    <a:prstClr val="black"/>
                  </a:solidFill>
                  <a:latin typeface="標楷體" panose="03000509000000000000" pitchFamily="65" charset="-120"/>
                  <a:ea typeface="標楷體" panose="03000509000000000000" pitchFamily="65" charset="-120"/>
                </a:rPr>
                <a:t>、</a:t>
              </a:r>
              <a:r>
                <a:rPr lang="zh-TW" altLang="en-US" sz="2400" dirty="0">
                  <a:solidFill>
                    <a:prstClr val="black"/>
                  </a:solidFill>
                  <a:latin typeface="標楷體" panose="03000509000000000000" pitchFamily="65" charset="-120"/>
                  <a:ea typeface="標楷體" panose="03000509000000000000" pitchFamily="65" charset="-120"/>
                </a:rPr>
                <a:t>且</a:t>
              </a:r>
              <a:r>
                <a:rPr lang="zh-TW" altLang="en-US" sz="24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別無較小侵害之替代手段</a:t>
              </a:r>
              <a:r>
                <a:rPr lang="zh-TW" altLang="en-US" sz="2400" b="1" dirty="0">
                  <a:solidFill>
                    <a:prstClr val="black"/>
                  </a:solidFill>
                  <a:latin typeface="標楷體" panose="03000509000000000000" pitchFamily="65" charset="-120"/>
                  <a:ea typeface="標楷體" panose="03000509000000000000" pitchFamily="65" charset="-120"/>
                </a:rPr>
                <a:t>」</a:t>
              </a:r>
              <a:r>
                <a:rPr lang="zh-TW" altLang="en-US" sz="2400" dirty="0">
                  <a:solidFill>
                    <a:prstClr val="black"/>
                  </a:solidFill>
                  <a:latin typeface="標楷體" panose="03000509000000000000" pitchFamily="65" charset="-120"/>
                  <a:ea typeface="標楷體" panose="03000509000000000000" pitchFamily="65" charset="-120"/>
                </a:rPr>
                <a:t>的嚴格審查</a:t>
              </a:r>
              <a:r>
                <a:rPr lang="zh-TW" altLang="en-US" sz="2400" b="1" dirty="0">
                  <a:solidFill>
                    <a:prstClr val="black"/>
                  </a:solidFill>
                  <a:latin typeface="標楷體" panose="03000509000000000000" pitchFamily="65" charset="-120"/>
                  <a:ea typeface="標楷體" panose="03000509000000000000" pitchFamily="65" charset="-120"/>
                </a:rPr>
                <a:t>。</a:t>
              </a:r>
            </a:p>
          </p:txBody>
        </p:sp>
        <p:sp>
          <p:nvSpPr>
            <p:cNvPr id="9" name="TextBox 76"/>
            <p:cNvSpPr txBox="1"/>
            <p:nvPr/>
          </p:nvSpPr>
          <p:spPr>
            <a:xfrm>
              <a:off x="3095973" y="1220308"/>
              <a:ext cx="3804672" cy="387798"/>
            </a:xfrm>
            <a:prstGeom prst="rect">
              <a:avLst/>
            </a:prstGeom>
            <a:noFill/>
          </p:spPr>
          <p:txBody>
            <a:bodyPr wrap="square" rtlCol="0">
              <a:spAutoFit/>
            </a:bodyPr>
            <a:lstStyle/>
            <a:p>
              <a:pPr>
                <a:lnSpc>
                  <a:spcPct val="80000"/>
                </a:lnSpc>
                <a:defRPr/>
              </a:pPr>
              <a:r>
                <a:rPr lang="en-US" altLang="zh-TW" sz="2400" b="1" kern="0" dirty="0">
                  <a:solidFill>
                    <a:srgbClr val="291618"/>
                  </a:solidFill>
                  <a:latin typeface="標楷體" panose="03000509000000000000" pitchFamily="65" charset="-120"/>
                  <a:ea typeface="標楷體" panose="03000509000000000000" pitchFamily="65" charset="-120"/>
                </a:rPr>
                <a:t>111</a:t>
              </a:r>
              <a:r>
                <a:rPr lang="zh-TW" altLang="en-US" sz="2400" b="1" kern="0" dirty="0">
                  <a:solidFill>
                    <a:srgbClr val="291618"/>
                  </a:solidFill>
                  <a:latin typeface="標楷體" panose="03000509000000000000" pitchFamily="65" charset="-120"/>
                  <a:ea typeface="標楷體" panose="03000509000000000000" pitchFamily="65" charset="-120"/>
                </a:rPr>
                <a:t>年憲判字第</a:t>
              </a:r>
              <a:r>
                <a:rPr lang="en-US" altLang="zh-TW" sz="2400" b="1" kern="0" dirty="0">
                  <a:solidFill>
                    <a:srgbClr val="291618"/>
                  </a:solidFill>
                  <a:latin typeface="標楷體" panose="03000509000000000000" pitchFamily="65" charset="-120"/>
                  <a:ea typeface="標楷體" panose="03000509000000000000" pitchFamily="65" charset="-120"/>
                </a:rPr>
                <a:t>2</a:t>
              </a:r>
              <a:r>
                <a:rPr lang="zh-TW" altLang="en-US" sz="2400" b="1" kern="0" dirty="0">
                  <a:solidFill>
                    <a:srgbClr val="291618"/>
                  </a:solidFill>
                  <a:latin typeface="標楷體" panose="03000509000000000000" pitchFamily="65" charset="-120"/>
                  <a:ea typeface="標楷體" panose="03000509000000000000" pitchFamily="65" charset="-120"/>
                </a:rPr>
                <a:t>號判決：</a:t>
              </a:r>
              <a:endParaRPr lang="zh-CN" altLang="en-US" sz="2400" b="1" kern="0" dirty="0">
                <a:solidFill>
                  <a:srgbClr val="291618"/>
                </a:solidFill>
                <a:latin typeface="標楷體" panose="03000509000000000000" pitchFamily="65" charset="-120"/>
                <a:ea typeface="標楷體" panose="03000509000000000000" pitchFamily="65" charset="-120"/>
              </a:endParaRPr>
            </a:p>
          </p:txBody>
        </p:sp>
        <p:cxnSp>
          <p:nvCxnSpPr>
            <p:cNvPr id="10" name="直接连接符 9"/>
            <p:cNvCxnSpPr/>
            <p:nvPr/>
          </p:nvCxnSpPr>
          <p:spPr>
            <a:xfrm>
              <a:off x="3653042" y="1608106"/>
              <a:ext cx="3595282" cy="0"/>
            </a:xfrm>
            <a:prstGeom prst="line">
              <a:avLst/>
            </a:prstGeom>
            <a:noFill/>
            <a:ln w="19050" cap="flat" cmpd="sng" algn="ctr">
              <a:solidFill>
                <a:srgbClr val="291618"/>
              </a:solidFill>
              <a:prstDash val="solid"/>
              <a:headEnd type="oval" w="med" len="med"/>
              <a:tailEnd type="oval" w="med" len="med"/>
            </a:ln>
            <a:effectLst/>
          </p:spPr>
        </p:cxnSp>
      </p:grpSp>
      <p:grpSp>
        <p:nvGrpSpPr>
          <p:cNvPr id="13" name="组合 12"/>
          <p:cNvGrpSpPr/>
          <p:nvPr/>
        </p:nvGrpSpPr>
        <p:grpSpPr>
          <a:xfrm>
            <a:off x="406449" y="2452147"/>
            <a:ext cx="7978140" cy="2509087"/>
            <a:chOff x="2653203" y="2533885"/>
            <a:chExt cx="5860876" cy="2509087"/>
          </a:xfrm>
        </p:grpSpPr>
        <p:grpSp>
          <p:nvGrpSpPr>
            <p:cNvPr id="14" name="组合 13"/>
            <p:cNvGrpSpPr/>
            <p:nvPr/>
          </p:nvGrpSpPr>
          <p:grpSpPr>
            <a:xfrm rot="20248206">
              <a:off x="2705309" y="2937612"/>
              <a:ext cx="415201" cy="1112364"/>
              <a:chOff x="1403650" y="1052735"/>
              <a:chExt cx="778618" cy="2210944"/>
            </a:xfrm>
          </p:grpSpPr>
          <p:sp>
            <p:nvSpPr>
              <p:cNvPr id="19" name="圆角矩形 18"/>
              <p:cNvSpPr/>
              <p:nvPr/>
            </p:nvSpPr>
            <p:spPr>
              <a:xfrm>
                <a:off x="1403650" y="1052735"/>
                <a:ext cx="778618" cy="2210944"/>
              </a:xfrm>
              <a:prstGeom prst="roundRect">
                <a:avLst>
                  <a:gd name="adj" fmla="val 12132"/>
                </a:avLst>
              </a:prstGeom>
              <a:solidFill>
                <a:srgbClr val="922E17"/>
              </a:solidFill>
              <a:ln w="25400" cap="flat" cmpd="sng" algn="ctr">
                <a:noFill/>
                <a:prstDash val="solid"/>
              </a:ln>
              <a:effectLst/>
            </p:spPr>
            <p:txBody>
              <a:bodyPr rtlCol="0" anchor="ctr"/>
              <a:lstStyle/>
              <a:p>
                <a:pPr algn="ctr">
                  <a:defRPr/>
                </a:pPr>
                <a:endParaRPr lang="zh-CN" altLang="en-US" kern="0">
                  <a:solidFill>
                    <a:sysClr val="window" lastClr="FFFFFF"/>
                  </a:solidFill>
                  <a:latin typeface="標楷體" panose="03000509000000000000" pitchFamily="65" charset="-120"/>
                  <a:ea typeface="標楷體" panose="03000509000000000000" pitchFamily="65" charset="-120"/>
                </a:endParaRPr>
              </a:p>
            </p:txBody>
          </p:sp>
          <p:sp>
            <p:nvSpPr>
              <p:cNvPr id="20" name="圆角矩形 19"/>
              <p:cNvSpPr/>
              <p:nvPr/>
            </p:nvSpPr>
            <p:spPr>
              <a:xfrm>
                <a:off x="1480545" y="1111680"/>
                <a:ext cx="401261" cy="1647833"/>
              </a:xfrm>
              <a:prstGeom prst="roundRect">
                <a:avLst>
                  <a:gd name="adj" fmla="val 12132"/>
                </a:avLst>
              </a:prstGeom>
              <a:solidFill>
                <a:srgbClr val="922E17"/>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標楷體" panose="03000509000000000000" pitchFamily="65" charset="-120"/>
                  <a:ea typeface="標楷體" panose="03000509000000000000" pitchFamily="65" charset="-120"/>
                </a:endParaRPr>
              </a:p>
            </p:txBody>
          </p:sp>
        </p:grpSp>
        <p:sp>
          <p:nvSpPr>
            <p:cNvPr id="15" name="TextBox 82"/>
            <p:cNvSpPr txBox="1"/>
            <p:nvPr/>
          </p:nvSpPr>
          <p:spPr>
            <a:xfrm rot="20248206">
              <a:off x="2653203" y="2533885"/>
              <a:ext cx="829980" cy="1682448"/>
            </a:xfrm>
            <a:prstGeom prst="rect">
              <a:avLst/>
            </a:prstGeom>
            <a:noFill/>
          </p:spPr>
          <p:txBody>
            <a:bodyPr wrap="square" rtlCol="0">
              <a:spAutoFit/>
            </a:bodyPr>
            <a:lstStyle/>
            <a:p>
              <a:pPr algn="just">
                <a:lnSpc>
                  <a:spcPct val="130000"/>
                </a:lnSpc>
                <a:defRPr/>
              </a:pPr>
              <a:endParaRPr lang="en-US" altLang="zh-CN" sz="8800" b="1" kern="0" dirty="0">
                <a:solidFill>
                  <a:sysClr val="window" lastClr="FFFFFF"/>
                </a:solidFill>
                <a:latin typeface="標楷體" panose="03000509000000000000" pitchFamily="65" charset="-120"/>
                <a:ea typeface="標楷體" panose="03000509000000000000" pitchFamily="65" charset="-120"/>
              </a:endParaRPr>
            </a:p>
          </p:txBody>
        </p:sp>
        <p:sp>
          <p:nvSpPr>
            <p:cNvPr id="16" name="TextBox 85"/>
            <p:cNvSpPr txBox="1"/>
            <p:nvPr/>
          </p:nvSpPr>
          <p:spPr>
            <a:xfrm>
              <a:off x="3366749" y="3473312"/>
              <a:ext cx="5147330" cy="1569660"/>
            </a:xfrm>
            <a:prstGeom prst="rect">
              <a:avLst/>
            </a:prstGeom>
            <a:noFill/>
          </p:spPr>
          <p:txBody>
            <a:bodyPr wrap="square" rtlCol="0">
              <a:spAutoFit/>
            </a:bodyPr>
            <a:lstStyle/>
            <a:p>
              <a:r>
                <a:rPr lang="zh-TW" altLang="en-US" sz="2400" dirty="0" smtClean="0">
                  <a:solidFill>
                    <a:prstClr val="black"/>
                  </a:solidFill>
                  <a:latin typeface="標楷體" panose="03000509000000000000" pitchFamily="65" charset="-120"/>
                  <a:ea typeface="標楷體" panose="03000509000000000000" pitchFamily="65" charset="-120"/>
                </a:rPr>
                <a:t>刑法</a:t>
              </a:r>
              <a:r>
                <a:rPr lang="zh-TW" altLang="en-US" sz="2400" dirty="0">
                  <a:solidFill>
                    <a:prstClr val="black"/>
                  </a:solidFill>
                  <a:latin typeface="標楷體" panose="03000509000000000000" pitchFamily="65" charset="-120"/>
                  <a:ea typeface="標楷體" panose="03000509000000000000" pitchFamily="65" charset="-120"/>
                </a:rPr>
                <a:t>第</a:t>
              </a:r>
              <a:r>
                <a:rPr lang="en-US" altLang="zh-TW" sz="2400" dirty="0">
                  <a:solidFill>
                    <a:prstClr val="black"/>
                  </a:solidFill>
                  <a:latin typeface="標楷體" panose="03000509000000000000" pitchFamily="65" charset="-120"/>
                  <a:ea typeface="標楷體" panose="03000509000000000000" pitchFamily="65" charset="-120"/>
                </a:rPr>
                <a:t>310</a:t>
              </a:r>
              <a:r>
                <a:rPr lang="zh-TW" altLang="en-US" sz="2400" dirty="0">
                  <a:solidFill>
                    <a:prstClr val="black"/>
                  </a:solidFill>
                  <a:latin typeface="標楷體" panose="03000509000000000000" pitchFamily="65" charset="-120"/>
                  <a:ea typeface="標楷體" panose="03000509000000000000" pitchFamily="65" charset="-120"/>
                </a:rPr>
                <a:t>條之立法目的被認為在於保護個人名譽法益及隱私法益。縱使</a:t>
              </a:r>
              <a:r>
                <a:rPr lang="zh-TW" altLang="en-US" sz="24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「名譽」或「隱私」</a:t>
              </a:r>
              <a:r>
                <a:rPr lang="zh-TW" altLang="en-US" sz="2400" dirty="0">
                  <a:solidFill>
                    <a:prstClr val="black"/>
                  </a:solidFill>
                  <a:latin typeface="標楷體" panose="03000509000000000000" pitchFamily="65" charset="-120"/>
                  <a:ea typeface="標楷體" panose="03000509000000000000" pitchFamily="65" charset="-120"/>
                </a:rPr>
                <a:t>作為一種個人法益而受保護，但其</a:t>
              </a:r>
              <a:r>
                <a:rPr lang="zh-TW" altLang="en-US" sz="24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並非涉及所謂特別的重要公共利益</a:t>
              </a:r>
              <a:r>
                <a:rPr lang="zh-TW" altLang="en-US" sz="2400" dirty="0">
                  <a:solidFill>
                    <a:prstClr val="black"/>
                  </a:solidFill>
                  <a:latin typeface="標楷體" panose="03000509000000000000" pitchFamily="65" charset="-120"/>
                  <a:ea typeface="標楷體" panose="03000509000000000000" pitchFamily="65" charset="-120"/>
                </a:rPr>
                <a:t>，所以在審查的第一個層次已無法通過</a:t>
              </a:r>
              <a:r>
                <a:rPr lang="zh-TW" altLang="en-US" sz="2400" b="1" dirty="0">
                  <a:solidFill>
                    <a:prstClr val="black"/>
                  </a:solidFill>
                  <a:latin typeface="標楷體" panose="03000509000000000000" pitchFamily="65" charset="-120"/>
                  <a:ea typeface="標楷體" panose="03000509000000000000" pitchFamily="65" charset="-120"/>
                </a:rPr>
                <a:t>。</a:t>
              </a:r>
            </a:p>
          </p:txBody>
        </p:sp>
        <p:sp>
          <p:nvSpPr>
            <p:cNvPr id="17" name="TextBox 86"/>
            <p:cNvSpPr txBox="1"/>
            <p:nvPr/>
          </p:nvSpPr>
          <p:spPr>
            <a:xfrm>
              <a:off x="4223712" y="3067734"/>
              <a:ext cx="2292781" cy="338554"/>
            </a:xfrm>
            <a:prstGeom prst="rect">
              <a:avLst/>
            </a:prstGeom>
            <a:noFill/>
          </p:spPr>
          <p:txBody>
            <a:bodyPr wrap="square" rtlCol="0">
              <a:spAutoFit/>
            </a:bodyPr>
            <a:lstStyle/>
            <a:p>
              <a:pPr>
                <a:lnSpc>
                  <a:spcPct val="80000"/>
                </a:lnSpc>
                <a:defRPr/>
              </a:pPr>
              <a:endParaRPr lang="zh-CN" altLang="en-US" sz="2000" b="1" kern="0" dirty="0">
                <a:solidFill>
                  <a:srgbClr val="922E17"/>
                </a:solidFill>
                <a:latin typeface="標楷體" panose="03000509000000000000" pitchFamily="65" charset="-120"/>
                <a:ea typeface="標楷體" panose="03000509000000000000" pitchFamily="65" charset="-120"/>
              </a:endParaRPr>
            </a:p>
          </p:txBody>
        </p:sp>
        <p:cxnSp>
          <p:nvCxnSpPr>
            <p:cNvPr id="18" name="直接连接符 17"/>
            <p:cNvCxnSpPr/>
            <p:nvPr/>
          </p:nvCxnSpPr>
          <p:spPr>
            <a:xfrm>
              <a:off x="4289086" y="3382058"/>
              <a:ext cx="3595282" cy="0"/>
            </a:xfrm>
            <a:prstGeom prst="line">
              <a:avLst/>
            </a:prstGeom>
            <a:noFill/>
            <a:ln w="19050" cap="flat" cmpd="sng" algn="ctr">
              <a:solidFill>
                <a:schemeClr val="tx1"/>
              </a:solidFill>
              <a:prstDash val="solid"/>
              <a:headEnd type="oval" w="med" len="med"/>
              <a:tailEnd type="oval" w="med" len="med"/>
            </a:ln>
            <a:effectLst/>
          </p:spPr>
        </p:cxnSp>
      </p:grpSp>
    </p:spTree>
    <p:extLst>
      <p:ext uri="{BB962C8B-B14F-4D97-AF65-F5344CB8AC3E}">
        <p14:creationId xmlns:p14="http://schemas.microsoft.com/office/powerpoint/2010/main" xmlns="" val="328537638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transition="in" filter="fade">
                                      <p:cBhvr>
                                        <p:cTn id="9" dur="300"/>
                                        <p:tgtEl>
                                          <p:spTgt spid="3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 calcmode="lin" valueType="num">
                                      <p:cBhvr>
                                        <p:cTn id="13"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3"/>
                                        </p:tgtEl>
                                        <p:attrNameLst>
                                          <p:attrName>ppt_y</p:attrName>
                                        </p:attrNameLst>
                                      </p:cBhvr>
                                      <p:tavLst>
                                        <p:tav tm="0">
                                          <p:val>
                                            <p:strVal val="#ppt_y"/>
                                          </p:val>
                                        </p:tav>
                                        <p:tav tm="100000">
                                          <p:val>
                                            <p:strVal val="#ppt_y"/>
                                          </p:val>
                                        </p:tav>
                                      </p:tavLst>
                                    </p:anim>
                                    <p:anim calcmode="lin" valueType="num">
                                      <p:cBhvr>
                                        <p:cTn id="15"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3"/>
                                        </p:tgtEl>
                                      </p:cBhvr>
                                    </p:animEffect>
                                  </p:childTnLst>
                                </p:cTn>
                              </p:par>
                            </p:childTnLst>
                          </p:cTn>
                        </p:par>
                        <p:par>
                          <p:cTn id="18" fill="hold">
                            <p:stCondLst>
                              <p:cond delay="182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32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39"/>
          <p:cNvSpPr/>
          <p:nvPr/>
        </p:nvSpPr>
        <p:spPr>
          <a:xfrm>
            <a:off x="1" y="5064415"/>
            <a:ext cx="9142810" cy="78540"/>
          </a:xfrm>
          <a:prstGeom prst="rect">
            <a:avLst/>
          </a:prstGeom>
          <a:solidFill>
            <a:srgbClr val="922E17"/>
          </a:solidFill>
          <a:ln w="9525">
            <a:noFill/>
          </a:ln>
        </p:spPr>
        <p:txBody>
          <a:bodyPr/>
          <a:lstStyle/>
          <a:p>
            <a:pPr defTabSz="685434" fontAlgn="base">
              <a:spcBef>
                <a:spcPct val="0"/>
              </a:spcBef>
              <a:spcAft>
                <a:spcPct val="0"/>
              </a:spcAft>
            </a:pPr>
            <a:endParaRPr lang="zh-CN" altLang="en-US" sz="1349" dirty="0">
              <a:solidFill>
                <a:srgbClr val="424554"/>
              </a:solidFill>
              <a:latin typeface="標楷體" panose="03000509000000000000" pitchFamily="65" charset="-120"/>
              <a:ea typeface="標楷體" panose="03000509000000000000" pitchFamily="65" charset="-120"/>
            </a:endParaRPr>
          </a:p>
        </p:txBody>
      </p:sp>
      <p:sp>
        <p:nvSpPr>
          <p:cNvPr id="33" name="TextBox 31"/>
          <p:cNvSpPr txBox="1"/>
          <p:nvPr/>
        </p:nvSpPr>
        <p:spPr>
          <a:xfrm>
            <a:off x="698500" y="96838"/>
            <a:ext cx="7978140" cy="954107"/>
          </a:xfrm>
          <a:prstGeom prst="rect">
            <a:avLst/>
          </a:prstGeom>
          <a:noFill/>
          <a:ln w="9525">
            <a:noFill/>
          </a:ln>
        </p:spPr>
        <p:txBody>
          <a:bodyPr wrap="square">
            <a:spAutoFit/>
          </a:bodyPr>
          <a:lstStyle/>
          <a:p>
            <a:pPr lvl="0"/>
            <a:r>
              <a:rPr lang="zh-TW" altLang="en-US" sz="2800" b="1" dirty="0">
                <a:solidFill>
                  <a:schemeClr val="bg2"/>
                </a:solidFill>
                <a:latin typeface="標楷體" panose="03000509000000000000" pitchFamily="65" charset="-120"/>
                <a:ea typeface="標楷體" panose="03000509000000000000" pitchFamily="65" charset="-120"/>
              </a:rPr>
              <a:t>刑法第</a:t>
            </a:r>
            <a:r>
              <a:rPr lang="en-US" altLang="zh-TW" sz="2800" b="1" dirty="0">
                <a:solidFill>
                  <a:schemeClr val="bg2"/>
                </a:solidFill>
                <a:latin typeface="標楷體" panose="03000509000000000000" pitchFamily="65" charset="-120"/>
                <a:ea typeface="標楷體" panose="03000509000000000000" pitchFamily="65" charset="-120"/>
              </a:rPr>
              <a:t>310</a:t>
            </a:r>
            <a:r>
              <a:rPr lang="zh-TW" altLang="en-US" sz="2800" b="1" dirty="0">
                <a:solidFill>
                  <a:schemeClr val="bg2"/>
                </a:solidFill>
                <a:latin typeface="標楷體" panose="03000509000000000000" pitchFamily="65" charset="-120"/>
                <a:ea typeface="標楷體" panose="03000509000000000000" pitchFamily="65" charset="-120"/>
              </a:rPr>
              <a:t>條侵害言論自由而且無法通過比例原則之審查</a:t>
            </a:r>
            <a:r>
              <a:rPr lang="en-US" altLang="zh-TW" sz="2800" b="1" dirty="0">
                <a:solidFill>
                  <a:schemeClr val="bg2"/>
                </a:solidFill>
                <a:latin typeface="標楷體" panose="03000509000000000000" pitchFamily="65" charset="-120"/>
                <a:ea typeface="標楷體" panose="03000509000000000000" pitchFamily="65" charset="-120"/>
              </a:rPr>
              <a:t>(2)</a:t>
            </a:r>
            <a:endParaRPr lang="zh-CN" altLang="en-US" sz="2800" b="1" dirty="0">
              <a:solidFill>
                <a:schemeClr val="bg2"/>
              </a:solidFill>
              <a:latin typeface="標楷體" panose="03000509000000000000" pitchFamily="65" charset="-120"/>
              <a:ea typeface="標楷體" panose="03000509000000000000" pitchFamily="65" charset="-120"/>
            </a:endParaRPr>
          </a:p>
        </p:txBody>
      </p:sp>
      <p:sp>
        <p:nvSpPr>
          <p:cNvPr id="35" name="Freeform 5"/>
          <p:cNvSpPr>
            <a:spLocks noEditPoints="1"/>
          </p:cNvSpPr>
          <p:nvPr/>
        </p:nvSpPr>
        <p:spPr>
          <a:xfrm>
            <a:off x="204788" y="112713"/>
            <a:ext cx="493712" cy="492125"/>
          </a:xfrm>
          <a:custGeom>
            <a:avLst/>
            <a:gdLst/>
            <a:ahLst/>
            <a:cxnLst>
              <a:cxn ang="0">
                <a:pos x="246288" y="0"/>
              </a:cxn>
              <a:cxn ang="0">
                <a:pos x="493056" y="246287"/>
              </a:cxn>
              <a:cxn ang="0">
                <a:pos x="246288" y="493054"/>
              </a:cxn>
              <a:cxn ang="0">
                <a:pos x="0" y="246287"/>
              </a:cxn>
              <a:cxn ang="0">
                <a:pos x="246288" y="0"/>
              </a:cxn>
              <a:cxn ang="0">
                <a:pos x="182081" y="410160"/>
              </a:cxn>
              <a:cxn ang="0">
                <a:pos x="342600" y="410160"/>
              </a:cxn>
              <a:cxn ang="0">
                <a:pos x="350745" y="418305"/>
              </a:cxn>
              <a:cxn ang="0">
                <a:pos x="342600" y="426451"/>
              </a:cxn>
              <a:cxn ang="0">
                <a:pos x="182081" y="426451"/>
              </a:cxn>
              <a:cxn ang="0">
                <a:pos x="173935" y="418305"/>
              </a:cxn>
              <a:cxn ang="0">
                <a:pos x="182081" y="410160"/>
              </a:cxn>
              <a:cxn ang="0">
                <a:pos x="185914" y="331098"/>
              </a:cxn>
              <a:cxn ang="0">
                <a:pos x="273601" y="186393"/>
              </a:cxn>
              <a:cxn ang="0">
                <a:pos x="304746" y="205080"/>
              </a:cxn>
              <a:cxn ang="0">
                <a:pos x="216580" y="349786"/>
              </a:cxn>
              <a:cxn ang="0">
                <a:pos x="185914" y="331098"/>
              </a:cxn>
              <a:cxn ang="0">
                <a:pos x="123623" y="293245"/>
              </a:cxn>
              <a:cxn ang="0">
                <a:pos x="211789" y="148539"/>
              </a:cxn>
              <a:cxn ang="0">
                <a:pos x="242934" y="167226"/>
              </a:cxn>
              <a:cxn ang="0">
                <a:pos x="154769" y="312411"/>
              </a:cxn>
              <a:cxn ang="0">
                <a:pos x="123623" y="293245"/>
              </a:cxn>
              <a:cxn ang="0">
                <a:pos x="110207" y="410639"/>
              </a:cxn>
              <a:cxn ang="0">
                <a:pos x="118353" y="338765"/>
              </a:cxn>
              <a:cxn ang="0">
                <a:pos x="178727" y="375181"/>
              </a:cxn>
              <a:cxn ang="0">
                <a:pos x="118832" y="416389"/>
              </a:cxn>
              <a:cxn ang="0">
                <a:pos x="110207" y="410639"/>
              </a:cxn>
              <a:cxn ang="0">
                <a:pos x="235747" y="108290"/>
              </a:cxn>
              <a:cxn ang="0">
                <a:pos x="222810" y="129373"/>
              </a:cxn>
              <a:cxn ang="0">
                <a:pos x="315767" y="185913"/>
              </a:cxn>
              <a:cxn ang="0">
                <a:pos x="328704" y="164830"/>
              </a:cxn>
              <a:cxn ang="0">
                <a:pos x="235747" y="108290"/>
              </a:cxn>
              <a:cxn ang="0">
                <a:pos x="255392" y="76186"/>
              </a:cxn>
              <a:cxn ang="0">
                <a:pos x="283663" y="68999"/>
              </a:cxn>
              <a:cxn ang="0">
                <a:pos x="341641" y="104457"/>
              </a:cxn>
              <a:cxn ang="0">
                <a:pos x="348350" y="132727"/>
              </a:cxn>
              <a:cxn ang="0">
                <a:pos x="340683" y="145664"/>
              </a:cxn>
              <a:cxn ang="0">
                <a:pos x="247726" y="89123"/>
              </a:cxn>
              <a:cxn ang="0">
                <a:pos x="255392" y="76186"/>
              </a:cxn>
            </a:cxnLst>
            <a:rect l="0" t="0" r="0" b="0"/>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rgbClr val="922E17"/>
          </a:solidFill>
          <a:ln w="9525">
            <a:noFill/>
          </a:ln>
        </p:spPr>
        <p:txBody>
          <a:bodyPr/>
          <a:lstStyle/>
          <a:p>
            <a:endParaRPr lang="zh-CN" altLang="en-US">
              <a:latin typeface="標楷體" panose="03000509000000000000" pitchFamily="65" charset="-120"/>
              <a:ea typeface="標楷體" panose="03000509000000000000" pitchFamily="65" charset="-120"/>
            </a:endParaRPr>
          </a:p>
        </p:txBody>
      </p:sp>
      <p:grpSp>
        <p:nvGrpSpPr>
          <p:cNvPr id="5" name="组合 4"/>
          <p:cNvGrpSpPr/>
          <p:nvPr/>
        </p:nvGrpSpPr>
        <p:grpSpPr>
          <a:xfrm>
            <a:off x="634824" y="1050945"/>
            <a:ext cx="8153146" cy="1976655"/>
            <a:chOff x="821983" y="1498141"/>
            <a:chExt cx="8153146" cy="1976655"/>
          </a:xfrm>
        </p:grpSpPr>
        <p:grpSp>
          <p:nvGrpSpPr>
            <p:cNvPr id="6" name="组合 5"/>
            <p:cNvGrpSpPr/>
            <p:nvPr/>
          </p:nvGrpSpPr>
          <p:grpSpPr>
            <a:xfrm rot="20248206">
              <a:off x="868893" y="1498141"/>
              <a:ext cx="961633" cy="1116320"/>
              <a:chOff x="-794000" y="342836"/>
              <a:chExt cx="1803331" cy="2218807"/>
            </a:xfrm>
          </p:grpSpPr>
          <p:sp>
            <p:nvSpPr>
              <p:cNvPr id="11" name="圆角矩形 10"/>
              <p:cNvSpPr/>
              <p:nvPr/>
            </p:nvSpPr>
            <p:spPr>
              <a:xfrm>
                <a:off x="-794000" y="342836"/>
                <a:ext cx="1803331" cy="2218807"/>
              </a:xfrm>
              <a:prstGeom prst="roundRect">
                <a:avLst>
                  <a:gd name="adj" fmla="val 12132"/>
                </a:avLst>
              </a:prstGeom>
              <a:solidFill>
                <a:srgbClr val="922E17"/>
              </a:solidFill>
              <a:ln w="25400" cap="flat" cmpd="sng" algn="ctr">
                <a:solidFill>
                  <a:srgbClr val="922E17"/>
                </a:solidFill>
                <a:prstDash val="solid"/>
              </a:ln>
              <a:effectLst/>
            </p:spPr>
            <p:txBody>
              <a:bodyPr rtlCol="0" anchor="ctr"/>
              <a:lstStyle/>
              <a:p>
                <a:pPr algn="ctr">
                  <a:defRPr/>
                </a:pPr>
                <a:endParaRPr lang="zh-CN" altLang="en-US" kern="0">
                  <a:solidFill>
                    <a:sysClr val="window" lastClr="FFFFFF"/>
                  </a:solidFill>
                  <a:latin typeface="標楷體" panose="03000509000000000000" pitchFamily="65" charset="-120"/>
                  <a:ea typeface="標楷體" panose="03000509000000000000" pitchFamily="65" charset="-120"/>
                </a:endParaRPr>
              </a:p>
            </p:txBody>
          </p:sp>
          <p:sp>
            <p:nvSpPr>
              <p:cNvPr id="12" name="圆角矩形 11"/>
              <p:cNvSpPr/>
              <p:nvPr/>
            </p:nvSpPr>
            <p:spPr>
              <a:xfrm>
                <a:off x="-769448" y="526078"/>
                <a:ext cx="1656184" cy="1870063"/>
              </a:xfrm>
              <a:prstGeom prst="roundRect">
                <a:avLst>
                  <a:gd name="adj" fmla="val 12132"/>
                </a:avLst>
              </a:prstGeom>
              <a:solidFill>
                <a:srgbClr val="922E17"/>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標楷體" panose="03000509000000000000" pitchFamily="65" charset="-120"/>
                  <a:ea typeface="標楷體" panose="03000509000000000000" pitchFamily="65" charset="-120"/>
                </a:endParaRPr>
              </a:p>
            </p:txBody>
          </p:sp>
        </p:grpSp>
        <p:sp>
          <p:nvSpPr>
            <p:cNvPr id="7" name="TextBox 72"/>
            <p:cNvSpPr txBox="1"/>
            <p:nvPr/>
          </p:nvSpPr>
          <p:spPr>
            <a:xfrm rot="20248206">
              <a:off x="821983" y="1687187"/>
              <a:ext cx="829980" cy="670568"/>
            </a:xfrm>
            <a:prstGeom prst="rect">
              <a:avLst/>
            </a:prstGeom>
            <a:noFill/>
          </p:spPr>
          <p:txBody>
            <a:bodyPr wrap="square" rtlCol="0">
              <a:spAutoFit/>
            </a:bodyPr>
            <a:lstStyle/>
            <a:p>
              <a:pPr algn="just">
                <a:lnSpc>
                  <a:spcPct val="130000"/>
                </a:lnSpc>
                <a:defRPr/>
              </a:pPr>
              <a:r>
                <a:rPr lang="en-US" altLang="zh-TW" sz="3200" b="1" kern="0" dirty="0">
                  <a:solidFill>
                    <a:sysClr val="window" lastClr="FFFFFF"/>
                  </a:solidFill>
                  <a:latin typeface="標楷體" panose="03000509000000000000" pitchFamily="65" charset="-120"/>
                  <a:ea typeface="標楷體" panose="03000509000000000000" pitchFamily="65" charset="-120"/>
                </a:rPr>
                <a:t>(</a:t>
              </a:r>
              <a:r>
                <a:rPr lang="zh-TW" altLang="en-US" sz="3200" b="1" kern="0" dirty="0">
                  <a:solidFill>
                    <a:sysClr val="window" lastClr="FFFFFF"/>
                  </a:solidFill>
                  <a:latin typeface="標楷體" panose="03000509000000000000" pitchFamily="65" charset="-120"/>
                  <a:ea typeface="標楷體" panose="03000509000000000000" pitchFamily="65" charset="-120"/>
                </a:rPr>
                <a:t>一</a:t>
              </a:r>
              <a:r>
                <a:rPr lang="en-US" altLang="zh-TW" sz="3200" b="1" kern="0" dirty="0">
                  <a:solidFill>
                    <a:sysClr val="window" lastClr="FFFFFF"/>
                  </a:solidFill>
                  <a:latin typeface="標楷體" panose="03000509000000000000" pitchFamily="65" charset="-120"/>
                  <a:ea typeface="標楷體" panose="03000509000000000000" pitchFamily="65" charset="-120"/>
                </a:rPr>
                <a:t>)</a:t>
              </a:r>
              <a:endParaRPr lang="en-US" altLang="zh-CN" sz="3200" b="1" kern="0" dirty="0">
                <a:solidFill>
                  <a:sysClr val="window" lastClr="FFFFFF"/>
                </a:solidFill>
                <a:latin typeface="標楷體" panose="03000509000000000000" pitchFamily="65" charset="-120"/>
                <a:ea typeface="標楷體" panose="03000509000000000000" pitchFamily="65" charset="-120"/>
              </a:endParaRPr>
            </a:p>
          </p:txBody>
        </p:sp>
        <p:sp>
          <p:nvSpPr>
            <p:cNvPr id="8" name="TextBox 75"/>
            <p:cNvSpPr txBox="1"/>
            <p:nvPr/>
          </p:nvSpPr>
          <p:spPr>
            <a:xfrm>
              <a:off x="2016210" y="1535804"/>
              <a:ext cx="6958919" cy="1938992"/>
            </a:xfrm>
            <a:prstGeom prst="rect">
              <a:avLst/>
            </a:prstGeom>
            <a:noFill/>
          </p:spPr>
          <p:txBody>
            <a:bodyPr wrap="square" rtlCol="0">
              <a:spAutoFit/>
            </a:bodyPr>
            <a:lstStyle/>
            <a:p>
              <a:r>
                <a:rPr lang="zh-TW" altLang="en-US" sz="2400" dirty="0">
                  <a:solidFill>
                    <a:prstClr val="black"/>
                  </a:solidFill>
                  <a:latin typeface="標楷體" panose="03000509000000000000" pitchFamily="65" charset="-120"/>
                  <a:ea typeface="標楷體" panose="03000509000000000000" pitchFamily="65" charset="-120"/>
                </a:rPr>
                <a:t>以網路社群之言論為例，受損害名譽者最希望的是該等言論不要再加以流傳或可以從這個世界消失，因而</a:t>
              </a:r>
              <a:r>
                <a:rPr lang="zh-TW" altLang="en-US" sz="24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將系爭言論由發佈者自源頭刪除或下架</a:t>
              </a:r>
              <a:r>
                <a:rPr lang="zh-TW" altLang="en-US" sz="2400" dirty="0">
                  <a:solidFill>
                    <a:prstClr val="black"/>
                  </a:solidFill>
                  <a:latin typeface="標楷體" panose="03000509000000000000" pitchFamily="65" charset="-120"/>
                  <a:ea typeface="標楷體" panose="03000509000000000000" pitchFamily="65" charset="-120"/>
                </a:rPr>
                <a:t>而無法</a:t>
              </a:r>
              <a:r>
                <a:rPr lang="zh-TW" altLang="en-US" sz="2400" dirty="0" smtClean="0">
                  <a:solidFill>
                    <a:prstClr val="black"/>
                  </a:solidFill>
                  <a:latin typeface="標楷體" panose="03000509000000000000" pitchFamily="65" charset="-120"/>
                  <a:ea typeface="標楷體" panose="03000509000000000000" pitchFamily="65" charset="-120"/>
                </a:rPr>
                <a:t>再搜尋、轉載</a:t>
              </a:r>
              <a:r>
                <a:rPr lang="zh-TW" altLang="en-US" sz="2400" dirty="0">
                  <a:solidFill>
                    <a:prstClr val="black"/>
                  </a:solidFill>
                  <a:latin typeface="標楷體" panose="03000509000000000000" pitchFamily="65" charset="-120"/>
                  <a:ea typeface="標楷體" panose="03000509000000000000" pitchFamily="65" charset="-120"/>
                </a:rPr>
                <a:t>或流傳，這</a:t>
              </a:r>
              <a:r>
                <a:rPr lang="zh-TW" altLang="en-US" sz="24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才是保障名譽的最有效手段</a:t>
              </a:r>
              <a:r>
                <a:rPr lang="zh-TW" altLang="en-US" sz="2400" b="1" dirty="0">
                  <a:solidFill>
                    <a:prstClr val="black"/>
                  </a:solidFill>
                  <a:latin typeface="標楷體" panose="03000509000000000000" pitchFamily="65" charset="-120"/>
                  <a:ea typeface="標楷體" panose="03000509000000000000" pitchFamily="65" charset="-120"/>
                </a:rPr>
                <a:t>，且</a:t>
              </a:r>
              <a:r>
                <a:rPr lang="zh-TW" altLang="en-US" sz="24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相較刑罰是更小侵害的手段</a:t>
              </a:r>
              <a:r>
                <a:rPr lang="zh-TW" altLang="en-US" sz="2400" b="1" dirty="0">
                  <a:solidFill>
                    <a:prstClr val="black"/>
                  </a:solidFill>
                  <a:latin typeface="標楷體" panose="03000509000000000000" pitchFamily="65" charset="-120"/>
                  <a:ea typeface="標楷體" panose="03000509000000000000" pitchFamily="65" charset="-120"/>
                </a:rPr>
                <a:t>。</a:t>
              </a:r>
            </a:p>
          </p:txBody>
        </p:sp>
        <p:cxnSp>
          <p:nvCxnSpPr>
            <p:cNvPr id="10" name="直接连接符 9"/>
            <p:cNvCxnSpPr/>
            <p:nvPr/>
          </p:nvCxnSpPr>
          <p:spPr>
            <a:xfrm>
              <a:off x="3679278" y="1557945"/>
              <a:ext cx="3595282" cy="0"/>
            </a:xfrm>
            <a:prstGeom prst="line">
              <a:avLst/>
            </a:prstGeom>
            <a:noFill/>
            <a:ln w="19050" cap="flat" cmpd="sng" algn="ctr">
              <a:solidFill>
                <a:srgbClr val="291618"/>
              </a:solidFill>
              <a:prstDash val="solid"/>
              <a:headEnd type="oval" w="med" len="med"/>
              <a:tailEnd type="oval" w="med" len="med"/>
            </a:ln>
            <a:effectLst/>
          </p:spPr>
        </p:cxnSp>
      </p:grpSp>
      <p:grpSp>
        <p:nvGrpSpPr>
          <p:cNvPr id="13" name="组合 12"/>
          <p:cNvGrpSpPr/>
          <p:nvPr/>
        </p:nvGrpSpPr>
        <p:grpSpPr>
          <a:xfrm>
            <a:off x="123347" y="2788785"/>
            <a:ext cx="8643724" cy="2148240"/>
            <a:chOff x="2329579" y="3067734"/>
            <a:chExt cx="8643724" cy="2148240"/>
          </a:xfrm>
        </p:grpSpPr>
        <p:grpSp>
          <p:nvGrpSpPr>
            <p:cNvPr id="14" name="组合 13"/>
            <p:cNvGrpSpPr/>
            <p:nvPr/>
          </p:nvGrpSpPr>
          <p:grpSpPr>
            <a:xfrm rot="20248206">
              <a:off x="2360240" y="3203004"/>
              <a:ext cx="961633" cy="1084064"/>
              <a:chOff x="586304" y="1487397"/>
              <a:chExt cx="1803331" cy="2154695"/>
            </a:xfrm>
          </p:grpSpPr>
          <p:sp>
            <p:nvSpPr>
              <p:cNvPr id="19" name="圆角矩形 18"/>
              <p:cNvSpPr/>
              <p:nvPr/>
            </p:nvSpPr>
            <p:spPr>
              <a:xfrm>
                <a:off x="586304" y="1487397"/>
                <a:ext cx="1803331" cy="2154695"/>
              </a:xfrm>
              <a:prstGeom prst="roundRect">
                <a:avLst>
                  <a:gd name="adj" fmla="val 12132"/>
                </a:avLst>
              </a:prstGeom>
              <a:solidFill>
                <a:srgbClr val="922E17"/>
              </a:solidFill>
              <a:ln w="25400" cap="flat" cmpd="sng" algn="ctr">
                <a:noFill/>
                <a:prstDash val="solid"/>
              </a:ln>
              <a:effectLst/>
            </p:spPr>
            <p:txBody>
              <a:bodyPr rtlCol="0" anchor="ctr"/>
              <a:lstStyle/>
              <a:p>
                <a:pPr algn="ctr">
                  <a:defRPr/>
                </a:pPr>
                <a:endParaRPr lang="zh-CN" altLang="en-US" kern="0">
                  <a:solidFill>
                    <a:sysClr val="window" lastClr="FFFFFF"/>
                  </a:solidFill>
                  <a:latin typeface="標楷體" panose="03000509000000000000" pitchFamily="65" charset="-120"/>
                  <a:ea typeface="標楷體" panose="03000509000000000000" pitchFamily="65" charset="-120"/>
                </a:endParaRPr>
              </a:p>
            </p:txBody>
          </p:sp>
          <p:sp>
            <p:nvSpPr>
              <p:cNvPr id="20" name="圆角矩形 19"/>
              <p:cNvSpPr/>
              <p:nvPr/>
            </p:nvSpPr>
            <p:spPr>
              <a:xfrm>
                <a:off x="692202" y="1651119"/>
                <a:ext cx="1611606" cy="1794888"/>
              </a:xfrm>
              <a:prstGeom prst="roundRect">
                <a:avLst>
                  <a:gd name="adj" fmla="val 12132"/>
                </a:avLst>
              </a:prstGeom>
              <a:solidFill>
                <a:srgbClr val="922E17"/>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標楷體" panose="03000509000000000000" pitchFamily="65" charset="-120"/>
                  <a:ea typeface="標楷體" panose="03000509000000000000" pitchFamily="65" charset="-120"/>
                </a:endParaRPr>
              </a:p>
            </p:txBody>
          </p:sp>
        </p:grpSp>
        <p:sp>
          <p:nvSpPr>
            <p:cNvPr id="15" name="TextBox 82"/>
            <p:cNvSpPr txBox="1"/>
            <p:nvPr/>
          </p:nvSpPr>
          <p:spPr>
            <a:xfrm rot="20248206">
              <a:off x="2329579" y="3327419"/>
              <a:ext cx="829980" cy="670568"/>
            </a:xfrm>
            <a:prstGeom prst="rect">
              <a:avLst/>
            </a:prstGeom>
            <a:noFill/>
          </p:spPr>
          <p:txBody>
            <a:bodyPr wrap="square" rtlCol="0">
              <a:spAutoFit/>
            </a:bodyPr>
            <a:lstStyle/>
            <a:p>
              <a:pPr algn="just">
                <a:lnSpc>
                  <a:spcPct val="130000"/>
                </a:lnSpc>
                <a:defRPr/>
              </a:pPr>
              <a:r>
                <a:rPr lang="en-US" altLang="zh-TW" sz="3200" b="1" kern="0" dirty="0">
                  <a:solidFill>
                    <a:sysClr val="window" lastClr="FFFFFF"/>
                  </a:solidFill>
                  <a:latin typeface="標楷體" panose="03000509000000000000" pitchFamily="65" charset="-120"/>
                  <a:ea typeface="標楷體" panose="03000509000000000000" pitchFamily="65" charset="-120"/>
                </a:rPr>
                <a:t>(</a:t>
              </a:r>
              <a:r>
                <a:rPr lang="zh-TW" altLang="en-US" sz="3200" b="1" kern="0" dirty="0">
                  <a:solidFill>
                    <a:sysClr val="window" lastClr="FFFFFF"/>
                  </a:solidFill>
                  <a:latin typeface="標楷體" panose="03000509000000000000" pitchFamily="65" charset="-120"/>
                  <a:ea typeface="標楷體" panose="03000509000000000000" pitchFamily="65" charset="-120"/>
                </a:rPr>
                <a:t>二</a:t>
              </a:r>
              <a:r>
                <a:rPr lang="en-US" altLang="zh-TW" sz="3200" b="1" kern="0" dirty="0">
                  <a:solidFill>
                    <a:sysClr val="window" lastClr="FFFFFF"/>
                  </a:solidFill>
                  <a:latin typeface="標楷體" panose="03000509000000000000" pitchFamily="65" charset="-120"/>
                  <a:ea typeface="標楷體" panose="03000509000000000000" pitchFamily="65" charset="-120"/>
                </a:rPr>
                <a:t>)</a:t>
              </a:r>
              <a:endParaRPr lang="en-US" altLang="zh-CN" sz="3200" b="1" kern="0" dirty="0">
                <a:solidFill>
                  <a:sysClr val="window" lastClr="FFFFFF"/>
                </a:solidFill>
                <a:latin typeface="標楷體" panose="03000509000000000000" pitchFamily="65" charset="-120"/>
                <a:ea typeface="標楷體" panose="03000509000000000000" pitchFamily="65" charset="-120"/>
              </a:endParaRPr>
            </a:p>
          </p:txBody>
        </p:sp>
        <p:sp>
          <p:nvSpPr>
            <p:cNvPr id="16" name="TextBox 85"/>
            <p:cNvSpPr txBox="1"/>
            <p:nvPr/>
          </p:nvSpPr>
          <p:spPr>
            <a:xfrm>
              <a:off x="3464904" y="3430870"/>
              <a:ext cx="7508399" cy="1785104"/>
            </a:xfrm>
            <a:prstGeom prst="rect">
              <a:avLst/>
            </a:prstGeom>
            <a:noFill/>
          </p:spPr>
          <p:txBody>
            <a:bodyPr wrap="square" rtlCol="0">
              <a:spAutoFit/>
            </a:bodyPr>
            <a:lstStyle/>
            <a:p>
              <a:r>
                <a:rPr lang="zh-TW" altLang="en-US" sz="2200" dirty="0" smtClean="0">
                  <a:solidFill>
                    <a:prstClr val="black"/>
                  </a:solidFill>
                  <a:latin typeface="標楷體" panose="03000509000000000000" pitchFamily="65" charset="-120"/>
                  <a:ea typeface="標楷體" panose="03000509000000000000" pitchFamily="65" charset="-120"/>
                </a:rPr>
                <a:t>因曾經</a:t>
              </a:r>
              <a:r>
                <a:rPr lang="zh-TW" altLang="en-US" sz="2200" dirty="0">
                  <a:solidFill>
                    <a:prstClr val="black"/>
                  </a:solidFill>
                  <a:latin typeface="標楷體" panose="03000509000000000000" pitchFamily="65" charset="-120"/>
                  <a:ea typeface="標楷體" panose="03000509000000000000" pitchFamily="65" charset="-120"/>
                </a:rPr>
                <a:t>存在的言論而名譽受損</a:t>
              </a:r>
              <a:r>
                <a:rPr lang="zh-TW" altLang="en-US" sz="2200" dirty="0" smtClean="0">
                  <a:solidFill>
                    <a:prstClr val="black"/>
                  </a:solidFill>
                  <a:latin typeface="標楷體" panose="03000509000000000000" pitchFamily="65" charset="-120"/>
                  <a:ea typeface="標楷體" panose="03000509000000000000" pitchFamily="65" charset="-120"/>
                </a:rPr>
                <a:t>者，可</a:t>
              </a:r>
              <a:r>
                <a:rPr lang="zh-TW" altLang="en-US" sz="2200" dirty="0">
                  <a:solidFill>
                    <a:prstClr val="black"/>
                  </a:solidFill>
                  <a:latin typeface="標楷體" panose="03000509000000000000" pitchFamily="65" charset="-120"/>
                  <a:ea typeface="標楷體" panose="03000509000000000000" pitchFamily="65" charset="-120"/>
                </a:rPr>
                <a:t>依民法第</a:t>
              </a:r>
              <a:r>
                <a:rPr lang="en-US" altLang="zh-TW" sz="2200" dirty="0">
                  <a:solidFill>
                    <a:prstClr val="black"/>
                  </a:solidFill>
                  <a:latin typeface="標楷體" panose="03000509000000000000" pitchFamily="65" charset="-120"/>
                  <a:ea typeface="標楷體" panose="03000509000000000000" pitchFamily="65" charset="-120"/>
                </a:rPr>
                <a:t>195</a:t>
              </a:r>
              <a:r>
                <a:rPr lang="zh-TW" altLang="en-US" sz="2200" dirty="0">
                  <a:solidFill>
                    <a:prstClr val="black"/>
                  </a:solidFill>
                  <a:latin typeface="標楷體" panose="03000509000000000000" pitchFamily="65" charset="-120"/>
                  <a:ea typeface="標楷體" panose="03000509000000000000" pitchFamily="65" charset="-120"/>
                </a:rPr>
                <a:t>條第</a:t>
              </a:r>
              <a:r>
                <a:rPr lang="en-US" altLang="zh-TW" sz="2200" dirty="0">
                  <a:solidFill>
                    <a:prstClr val="black"/>
                  </a:solidFill>
                  <a:latin typeface="標楷體" panose="03000509000000000000" pitchFamily="65" charset="-120"/>
                  <a:ea typeface="標楷體" panose="03000509000000000000" pitchFamily="65" charset="-120"/>
                </a:rPr>
                <a:t>1</a:t>
              </a:r>
              <a:r>
                <a:rPr lang="zh-TW" altLang="en-US" sz="2200" dirty="0">
                  <a:solidFill>
                    <a:prstClr val="black"/>
                  </a:solidFill>
                  <a:latin typeface="標楷體" panose="03000509000000000000" pitchFamily="65" charset="-120"/>
                  <a:ea typeface="標楷體" panose="03000509000000000000" pitchFamily="65" charset="-120"/>
                </a:rPr>
                <a:t>項</a:t>
              </a:r>
              <a:r>
                <a:rPr lang="zh-TW" altLang="en-US" sz="2200" dirty="0" smtClean="0">
                  <a:solidFill>
                    <a:prstClr val="black"/>
                  </a:solidFill>
                  <a:latin typeface="標楷體" panose="03000509000000000000" pitchFamily="65" charset="-120"/>
                  <a:ea typeface="標楷體" panose="03000509000000000000" pitchFamily="65" charset="-120"/>
                </a:rPr>
                <a:t>規定主張賠償</a:t>
              </a:r>
              <a:r>
                <a:rPr lang="zh-TW" altLang="en-US" sz="2200" dirty="0">
                  <a:solidFill>
                    <a:prstClr val="black"/>
                  </a:solidFill>
                  <a:latin typeface="標楷體" panose="03000509000000000000" pitchFamily="65" charset="-120"/>
                  <a:ea typeface="標楷體" panose="03000509000000000000" pitchFamily="65" charset="-120"/>
                </a:rPr>
                <a:t>相當之金額，並得請求回復名譽之適當處分。亦即透過民事手段，無論是</a:t>
              </a:r>
              <a:r>
                <a:rPr lang="zh-TW" altLang="en-US" sz="22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精神損害賠償或其他適當</a:t>
              </a:r>
              <a:r>
                <a:rPr lang="zh-TW" altLang="en-US" sz="2200" b="1" dirty="0" smtClean="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措施</a:t>
              </a:r>
              <a:r>
                <a:rPr lang="zh-TW" altLang="en-US" sz="2200" b="1" dirty="0" smtClean="0">
                  <a:solidFill>
                    <a:prstClr val="black"/>
                  </a:solidFill>
                  <a:latin typeface="標楷體" panose="03000509000000000000" pitchFamily="65" charset="-120"/>
                  <a:ea typeface="標楷體" panose="03000509000000000000" pitchFamily="65" charset="-120"/>
                </a:rPr>
                <a:t>，</a:t>
              </a:r>
              <a:r>
                <a:rPr lang="zh-TW" altLang="en-US" sz="2200" dirty="0">
                  <a:solidFill>
                    <a:prstClr val="black"/>
                  </a:solidFill>
                  <a:latin typeface="標楷體" panose="03000509000000000000" pitchFamily="65" charset="-120"/>
                  <a:ea typeface="標楷體" panose="03000509000000000000" pitchFamily="65" charset="-120"/>
                </a:rPr>
                <a:t>相較於刑罰，更有達到回復</a:t>
              </a:r>
              <a:r>
                <a:rPr lang="zh-TW" altLang="en-US" sz="2200" dirty="0" smtClean="0">
                  <a:solidFill>
                    <a:prstClr val="black"/>
                  </a:solidFill>
                  <a:latin typeface="標楷體" panose="03000509000000000000" pitchFamily="65" charset="-120"/>
                  <a:ea typeface="標楷體" panose="03000509000000000000" pitchFamily="65" charset="-120"/>
                </a:rPr>
                <a:t>名譽效果，刑法</a:t>
              </a:r>
              <a:r>
                <a:rPr lang="zh-TW" altLang="en-US" sz="2200" dirty="0">
                  <a:solidFill>
                    <a:prstClr val="black"/>
                  </a:solidFill>
                  <a:latin typeface="標楷體" panose="03000509000000000000" pitchFamily="65" charset="-120"/>
                  <a:ea typeface="標楷體" panose="03000509000000000000" pitchFamily="65" charset="-120"/>
                </a:rPr>
                <a:t>第</a:t>
              </a:r>
              <a:r>
                <a:rPr lang="en-US" altLang="zh-TW" sz="2200" dirty="0">
                  <a:solidFill>
                    <a:prstClr val="black"/>
                  </a:solidFill>
                  <a:latin typeface="標楷體" panose="03000509000000000000" pitchFamily="65" charset="-120"/>
                  <a:ea typeface="標楷體" panose="03000509000000000000" pitchFamily="65" charset="-120"/>
                </a:rPr>
                <a:t>310</a:t>
              </a:r>
              <a:r>
                <a:rPr lang="zh-TW" altLang="en-US" sz="2200" dirty="0">
                  <a:solidFill>
                    <a:prstClr val="black"/>
                  </a:solidFill>
                  <a:latin typeface="標楷體" panose="03000509000000000000" pitchFamily="65" charset="-120"/>
                  <a:ea typeface="標楷體" panose="03000509000000000000" pitchFamily="65" charset="-120"/>
                </a:rPr>
                <a:t>條</a:t>
              </a:r>
              <a:r>
                <a:rPr lang="zh-TW" altLang="en-US" sz="2200" b="1" dirty="0">
                  <a:solidFill>
                    <a:prstClr val="black"/>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並非沒有較小侵害之替代手段</a:t>
              </a:r>
              <a:r>
                <a:rPr lang="zh-TW" altLang="en-US" sz="2200" b="1" dirty="0">
                  <a:solidFill>
                    <a:prstClr val="black"/>
                  </a:solidFill>
                  <a:latin typeface="標楷體" panose="03000509000000000000" pitchFamily="65" charset="-120"/>
                  <a:ea typeface="標楷體" panose="03000509000000000000" pitchFamily="65" charset="-120"/>
                </a:rPr>
                <a:t>。</a:t>
              </a:r>
            </a:p>
          </p:txBody>
        </p:sp>
        <p:sp>
          <p:nvSpPr>
            <p:cNvPr id="17" name="TextBox 86"/>
            <p:cNvSpPr txBox="1"/>
            <p:nvPr/>
          </p:nvSpPr>
          <p:spPr>
            <a:xfrm>
              <a:off x="4223712" y="3067734"/>
              <a:ext cx="2292781" cy="338554"/>
            </a:xfrm>
            <a:prstGeom prst="rect">
              <a:avLst/>
            </a:prstGeom>
            <a:noFill/>
          </p:spPr>
          <p:txBody>
            <a:bodyPr wrap="square" rtlCol="0">
              <a:spAutoFit/>
            </a:bodyPr>
            <a:lstStyle/>
            <a:p>
              <a:pPr>
                <a:lnSpc>
                  <a:spcPct val="80000"/>
                </a:lnSpc>
                <a:defRPr/>
              </a:pPr>
              <a:endParaRPr lang="zh-CN" altLang="en-US" sz="2000" b="1" kern="0" dirty="0">
                <a:solidFill>
                  <a:srgbClr val="922E17"/>
                </a:solidFill>
                <a:latin typeface="標楷體" panose="03000509000000000000" pitchFamily="65" charset="-120"/>
                <a:ea typeface="標楷體" panose="03000509000000000000" pitchFamily="65" charset="-120"/>
              </a:endParaRPr>
            </a:p>
          </p:txBody>
        </p:sp>
        <p:cxnSp>
          <p:nvCxnSpPr>
            <p:cNvPr id="18" name="直接连接符 17"/>
            <p:cNvCxnSpPr/>
            <p:nvPr/>
          </p:nvCxnSpPr>
          <p:spPr>
            <a:xfrm>
              <a:off x="4289086" y="3319236"/>
              <a:ext cx="3595282" cy="0"/>
            </a:xfrm>
            <a:prstGeom prst="line">
              <a:avLst/>
            </a:prstGeom>
            <a:noFill/>
            <a:ln w="19050" cap="flat" cmpd="sng" algn="ctr">
              <a:solidFill>
                <a:schemeClr val="tx1"/>
              </a:solidFill>
              <a:prstDash val="solid"/>
              <a:headEnd type="oval" w="med" len="med"/>
              <a:tailEnd type="oval" w="med" len="med"/>
            </a:ln>
            <a:effectLst/>
          </p:spPr>
        </p:cxnSp>
      </p:grpSp>
    </p:spTree>
    <p:extLst>
      <p:ext uri="{BB962C8B-B14F-4D97-AF65-F5344CB8AC3E}">
        <p14:creationId xmlns:p14="http://schemas.microsoft.com/office/powerpoint/2010/main" xmlns="" val="2774275461"/>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transition="in" filter="fade">
                                      <p:cBhvr>
                                        <p:cTn id="9" dur="300"/>
                                        <p:tgtEl>
                                          <p:spTgt spid="3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 calcmode="lin" valueType="num">
                                      <p:cBhvr>
                                        <p:cTn id="13"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3"/>
                                        </p:tgtEl>
                                        <p:attrNameLst>
                                          <p:attrName>ppt_y</p:attrName>
                                        </p:attrNameLst>
                                      </p:cBhvr>
                                      <p:tavLst>
                                        <p:tav tm="0">
                                          <p:val>
                                            <p:strVal val="#ppt_y"/>
                                          </p:val>
                                        </p:tav>
                                        <p:tav tm="100000">
                                          <p:val>
                                            <p:strVal val="#ppt_y"/>
                                          </p:val>
                                        </p:tav>
                                      </p:tavLst>
                                    </p:anim>
                                    <p:anim calcmode="lin" valueType="num">
                                      <p:cBhvr>
                                        <p:cTn id="15"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3"/>
                                        </p:tgtEl>
                                      </p:cBhvr>
                                    </p:animEffect>
                                  </p:childTnLst>
                                </p:cTn>
                              </p:par>
                            </p:childTnLst>
                          </p:cTn>
                        </p:par>
                        <p:par>
                          <p:cTn id="18" fill="hold">
                            <p:stCondLst>
                              <p:cond delay="182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32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8194" name="矩形 39"/>
          <p:cNvSpPr/>
          <p:nvPr/>
        </p:nvSpPr>
        <p:spPr>
          <a:xfrm>
            <a:off x="1" y="5064415"/>
            <a:ext cx="9142810" cy="78540"/>
          </a:xfrm>
          <a:prstGeom prst="rect">
            <a:avLst/>
          </a:prstGeom>
          <a:solidFill>
            <a:srgbClr val="922E17"/>
          </a:solidFill>
          <a:ln w="9525">
            <a:noFill/>
          </a:ln>
        </p:spPr>
        <p:txBody>
          <a:bodyPr/>
          <a:lstStyle/>
          <a:p>
            <a:pPr defTabSz="685434" fontAlgn="base">
              <a:spcBef>
                <a:spcPct val="0"/>
              </a:spcBef>
              <a:spcAft>
                <a:spcPct val="0"/>
              </a:spcAft>
            </a:pPr>
            <a:endParaRPr lang="zh-CN" altLang="en-US" sz="1349" dirty="0">
              <a:solidFill>
                <a:srgbClr val="424554"/>
              </a:solidFill>
              <a:latin typeface="標楷體" panose="03000509000000000000" pitchFamily="65" charset="-120"/>
              <a:ea typeface="標楷體" panose="03000509000000000000" pitchFamily="65" charset="-120"/>
            </a:endParaRPr>
          </a:p>
        </p:txBody>
      </p:sp>
      <p:sp>
        <p:nvSpPr>
          <p:cNvPr id="33" name="TextBox 31"/>
          <p:cNvSpPr txBox="1"/>
          <p:nvPr/>
        </p:nvSpPr>
        <p:spPr>
          <a:xfrm>
            <a:off x="698500" y="96838"/>
            <a:ext cx="5208588" cy="523875"/>
          </a:xfrm>
          <a:prstGeom prst="rect">
            <a:avLst/>
          </a:prstGeom>
          <a:noFill/>
          <a:ln w="9525">
            <a:noFill/>
          </a:ln>
        </p:spPr>
        <p:txBody>
          <a:bodyPr>
            <a:spAutoFit/>
          </a:bodyPr>
          <a:lstStyle/>
          <a:p>
            <a:pPr lvl="0"/>
            <a:r>
              <a:rPr lang="zh-CN" altLang="en-US" sz="2800" b="1" dirty="0">
                <a:solidFill>
                  <a:schemeClr val="bg2"/>
                </a:solidFill>
                <a:latin typeface="標楷體" panose="03000509000000000000" pitchFamily="65" charset="-120"/>
                <a:ea typeface="標楷體" panose="03000509000000000000" pitchFamily="65" charset="-120"/>
              </a:rPr>
              <a:t>先位聲明</a:t>
            </a:r>
          </a:p>
        </p:txBody>
      </p:sp>
      <p:sp>
        <p:nvSpPr>
          <p:cNvPr id="35" name="Freeform 5"/>
          <p:cNvSpPr>
            <a:spLocks noEditPoints="1"/>
          </p:cNvSpPr>
          <p:nvPr/>
        </p:nvSpPr>
        <p:spPr>
          <a:xfrm>
            <a:off x="204788" y="112713"/>
            <a:ext cx="493712" cy="492125"/>
          </a:xfrm>
          <a:custGeom>
            <a:avLst/>
            <a:gdLst/>
            <a:ahLst/>
            <a:cxnLst>
              <a:cxn ang="0">
                <a:pos x="246288" y="0"/>
              </a:cxn>
              <a:cxn ang="0">
                <a:pos x="493056" y="246287"/>
              </a:cxn>
              <a:cxn ang="0">
                <a:pos x="246288" y="493054"/>
              </a:cxn>
              <a:cxn ang="0">
                <a:pos x="0" y="246287"/>
              </a:cxn>
              <a:cxn ang="0">
                <a:pos x="246288" y="0"/>
              </a:cxn>
              <a:cxn ang="0">
                <a:pos x="182081" y="410160"/>
              </a:cxn>
              <a:cxn ang="0">
                <a:pos x="342600" y="410160"/>
              </a:cxn>
              <a:cxn ang="0">
                <a:pos x="350745" y="418305"/>
              </a:cxn>
              <a:cxn ang="0">
                <a:pos x="342600" y="426451"/>
              </a:cxn>
              <a:cxn ang="0">
                <a:pos x="182081" y="426451"/>
              </a:cxn>
              <a:cxn ang="0">
                <a:pos x="173935" y="418305"/>
              </a:cxn>
              <a:cxn ang="0">
                <a:pos x="182081" y="410160"/>
              </a:cxn>
              <a:cxn ang="0">
                <a:pos x="185914" y="331098"/>
              </a:cxn>
              <a:cxn ang="0">
                <a:pos x="273601" y="186393"/>
              </a:cxn>
              <a:cxn ang="0">
                <a:pos x="304746" y="205080"/>
              </a:cxn>
              <a:cxn ang="0">
                <a:pos x="216580" y="349786"/>
              </a:cxn>
              <a:cxn ang="0">
                <a:pos x="185914" y="331098"/>
              </a:cxn>
              <a:cxn ang="0">
                <a:pos x="123623" y="293245"/>
              </a:cxn>
              <a:cxn ang="0">
                <a:pos x="211789" y="148539"/>
              </a:cxn>
              <a:cxn ang="0">
                <a:pos x="242934" y="167226"/>
              </a:cxn>
              <a:cxn ang="0">
                <a:pos x="154769" y="312411"/>
              </a:cxn>
              <a:cxn ang="0">
                <a:pos x="123623" y="293245"/>
              </a:cxn>
              <a:cxn ang="0">
                <a:pos x="110207" y="410639"/>
              </a:cxn>
              <a:cxn ang="0">
                <a:pos x="118353" y="338765"/>
              </a:cxn>
              <a:cxn ang="0">
                <a:pos x="178727" y="375181"/>
              </a:cxn>
              <a:cxn ang="0">
                <a:pos x="118832" y="416389"/>
              </a:cxn>
              <a:cxn ang="0">
                <a:pos x="110207" y="410639"/>
              </a:cxn>
              <a:cxn ang="0">
                <a:pos x="235747" y="108290"/>
              </a:cxn>
              <a:cxn ang="0">
                <a:pos x="222810" y="129373"/>
              </a:cxn>
              <a:cxn ang="0">
                <a:pos x="315767" y="185913"/>
              </a:cxn>
              <a:cxn ang="0">
                <a:pos x="328704" y="164830"/>
              </a:cxn>
              <a:cxn ang="0">
                <a:pos x="235747" y="108290"/>
              </a:cxn>
              <a:cxn ang="0">
                <a:pos x="255392" y="76186"/>
              </a:cxn>
              <a:cxn ang="0">
                <a:pos x="283663" y="68999"/>
              </a:cxn>
              <a:cxn ang="0">
                <a:pos x="341641" y="104457"/>
              </a:cxn>
              <a:cxn ang="0">
                <a:pos x="348350" y="132727"/>
              </a:cxn>
              <a:cxn ang="0">
                <a:pos x="340683" y="145664"/>
              </a:cxn>
              <a:cxn ang="0">
                <a:pos x="247726" y="89123"/>
              </a:cxn>
              <a:cxn ang="0">
                <a:pos x="255392" y="76186"/>
              </a:cxn>
            </a:cxnLst>
            <a:rect l="0" t="0" r="0" b="0"/>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rgbClr val="922E17"/>
          </a:solidFill>
          <a:ln w="9525">
            <a:noFill/>
          </a:ln>
        </p:spPr>
        <p:txBody>
          <a:bodyPr/>
          <a:lstStyle/>
          <a:p>
            <a:endParaRPr lang="zh-CN" altLang="en-US">
              <a:latin typeface="標楷體" panose="03000509000000000000" pitchFamily="65" charset="-120"/>
              <a:ea typeface="標楷體" panose="03000509000000000000" pitchFamily="65" charset="-120"/>
            </a:endParaRPr>
          </a:p>
        </p:txBody>
      </p:sp>
      <p:sp>
        <p:nvSpPr>
          <p:cNvPr id="5" name="Oval 7"/>
          <p:cNvSpPr>
            <a:spLocks noChangeArrowheads="1"/>
          </p:cNvSpPr>
          <p:nvPr/>
        </p:nvSpPr>
        <p:spPr bwMode="auto">
          <a:xfrm>
            <a:off x="1174581" y="855562"/>
            <a:ext cx="1150937" cy="1150937"/>
          </a:xfrm>
          <a:prstGeom prst="ellipse">
            <a:avLst/>
          </a:prstGeom>
          <a:noFill/>
          <a:ln w="9525">
            <a:solidFill>
              <a:srgbClr val="922E17"/>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1600" b="1" dirty="0">
                <a:latin typeface="標楷體" panose="03000509000000000000" pitchFamily="65" charset="-120"/>
                <a:ea typeface="標楷體" panose="03000509000000000000" pitchFamily="65" charset="-120"/>
              </a:rPr>
              <a:t> </a:t>
            </a:r>
            <a:r>
              <a:rPr lang="en-US" altLang="zh-CN" sz="2800" b="1" dirty="0">
                <a:latin typeface="標楷體" panose="03000509000000000000" pitchFamily="65" charset="-120"/>
                <a:ea typeface="標楷體" panose="03000509000000000000" pitchFamily="65" charset="-120"/>
              </a:rPr>
              <a:t>(</a:t>
            </a:r>
            <a:r>
              <a:rPr lang="zh-CN" altLang="en-US" sz="2800" b="1" dirty="0">
                <a:latin typeface="標楷體" panose="03000509000000000000" pitchFamily="65" charset="-120"/>
                <a:ea typeface="標楷體" panose="03000509000000000000" pitchFamily="65" charset="-120"/>
              </a:rPr>
              <a:t>一</a:t>
            </a:r>
            <a:r>
              <a:rPr lang="en-US" altLang="zh-CN" sz="2800" b="1" dirty="0">
                <a:latin typeface="標楷體" panose="03000509000000000000" pitchFamily="65" charset="-120"/>
                <a:ea typeface="標楷體" panose="03000509000000000000" pitchFamily="65" charset="-120"/>
              </a:rPr>
              <a:t>)</a:t>
            </a:r>
          </a:p>
        </p:txBody>
      </p:sp>
      <p:sp>
        <p:nvSpPr>
          <p:cNvPr id="7" name="Line 9"/>
          <p:cNvSpPr>
            <a:spLocks noChangeShapeType="1"/>
          </p:cNvSpPr>
          <p:nvPr/>
        </p:nvSpPr>
        <p:spPr bwMode="auto">
          <a:xfrm flipH="1">
            <a:off x="2056437" y="2236398"/>
            <a:ext cx="4465241" cy="0"/>
          </a:xfrm>
          <a:prstGeom prst="line">
            <a:avLst/>
          </a:prstGeom>
          <a:noFill/>
          <a:ln w="12700">
            <a:solidFill>
              <a:srgbClr val="922E17"/>
            </a:solidFill>
            <a:prstDash val="sysDash"/>
            <a:round/>
            <a:headE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標楷體" panose="03000509000000000000" pitchFamily="65" charset="-120"/>
              <a:ea typeface="標楷體" panose="03000509000000000000" pitchFamily="65" charset="-120"/>
            </a:endParaRPr>
          </a:p>
        </p:txBody>
      </p:sp>
      <p:sp>
        <p:nvSpPr>
          <p:cNvPr id="8" name="Rectangle 10"/>
          <p:cNvSpPr>
            <a:spLocks noChangeArrowheads="1"/>
          </p:cNvSpPr>
          <p:nvPr/>
        </p:nvSpPr>
        <p:spPr bwMode="auto">
          <a:xfrm>
            <a:off x="2483023" y="1635075"/>
            <a:ext cx="3424065" cy="13354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tLang="zh-CN" sz="1400" dirty="0">
              <a:solidFill>
                <a:srgbClr val="922E17"/>
              </a:solidFill>
              <a:latin typeface="標楷體" panose="03000509000000000000" pitchFamily="65" charset="-120"/>
              <a:ea typeface="標楷體" panose="03000509000000000000" pitchFamily="65" charset="-120"/>
            </a:endParaRPr>
          </a:p>
        </p:txBody>
      </p:sp>
      <p:sp>
        <p:nvSpPr>
          <p:cNvPr id="9" name="Oval 12"/>
          <p:cNvSpPr>
            <a:spLocks noChangeArrowheads="1"/>
          </p:cNvSpPr>
          <p:nvPr/>
        </p:nvSpPr>
        <p:spPr bwMode="auto">
          <a:xfrm>
            <a:off x="1174581" y="3829707"/>
            <a:ext cx="1008062" cy="1008063"/>
          </a:xfrm>
          <a:prstGeom prst="ellipse">
            <a:avLst/>
          </a:prstGeom>
          <a:solidFill>
            <a:srgbClr val="922E17"/>
          </a:solidFill>
          <a:ln>
            <a:noFill/>
          </a:ln>
          <a:effectLst/>
        </p:spPr>
        <p:txBody>
          <a:bodyPr wrap="none" anchor="ctr"/>
          <a:lstStyle/>
          <a:p>
            <a:r>
              <a:rPr lang="en-US" altLang="zh-TW" sz="2800" dirty="0" smtClean="0">
                <a:solidFill>
                  <a:schemeClr val="accent2"/>
                </a:solidFill>
                <a:latin typeface="標楷體" panose="03000509000000000000" pitchFamily="65" charset="-120"/>
                <a:ea typeface="標楷體" panose="03000509000000000000" pitchFamily="65" charset="-120"/>
              </a:rPr>
              <a:t>(</a:t>
            </a:r>
            <a:r>
              <a:rPr lang="zh-TW" altLang="en-US" sz="2800" dirty="0" smtClean="0">
                <a:solidFill>
                  <a:schemeClr val="accent2"/>
                </a:solidFill>
                <a:latin typeface="標楷體" panose="03000509000000000000" pitchFamily="65" charset="-120"/>
                <a:ea typeface="標楷體" panose="03000509000000000000" pitchFamily="65" charset="-120"/>
              </a:rPr>
              <a:t>三</a:t>
            </a:r>
            <a:r>
              <a:rPr lang="en-US" altLang="zh-TW" sz="2800" dirty="0">
                <a:solidFill>
                  <a:schemeClr val="accent2"/>
                </a:solidFill>
                <a:latin typeface="標楷體" panose="03000509000000000000" pitchFamily="65" charset="-120"/>
                <a:ea typeface="標楷體" panose="03000509000000000000" pitchFamily="65" charset="-120"/>
              </a:rPr>
              <a:t>)</a:t>
            </a:r>
            <a:endParaRPr lang="en-US" altLang="zh-CN" sz="2800" dirty="0">
              <a:solidFill>
                <a:schemeClr val="accent2"/>
              </a:solidFill>
              <a:latin typeface="標楷體" panose="03000509000000000000" pitchFamily="65" charset="-120"/>
              <a:ea typeface="標楷體" panose="03000509000000000000" pitchFamily="65" charset="-120"/>
            </a:endParaRPr>
          </a:p>
        </p:txBody>
      </p:sp>
      <p:sp>
        <p:nvSpPr>
          <p:cNvPr id="10" name="Line 13"/>
          <p:cNvSpPr>
            <a:spLocks noChangeShapeType="1"/>
          </p:cNvSpPr>
          <p:nvPr/>
        </p:nvSpPr>
        <p:spPr bwMode="auto">
          <a:xfrm flipH="1">
            <a:off x="2182643" y="3879715"/>
            <a:ext cx="2592387" cy="0"/>
          </a:xfrm>
          <a:prstGeom prst="line">
            <a:avLst/>
          </a:prstGeom>
          <a:noFill/>
          <a:ln w="12700">
            <a:solidFill>
              <a:srgbClr val="922E17"/>
            </a:solidFill>
            <a:prstDash val="sysDash"/>
            <a:round/>
            <a:headE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標楷體" panose="03000509000000000000" pitchFamily="65" charset="-120"/>
              <a:ea typeface="標楷體" panose="03000509000000000000" pitchFamily="65" charset="-120"/>
            </a:endParaRPr>
          </a:p>
        </p:txBody>
      </p:sp>
      <p:sp>
        <p:nvSpPr>
          <p:cNvPr id="11" name="Rectangle 14"/>
          <p:cNvSpPr>
            <a:spLocks noChangeArrowheads="1"/>
          </p:cNvSpPr>
          <p:nvPr/>
        </p:nvSpPr>
        <p:spPr bwMode="auto">
          <a:xfrm>
            <a:off x="2483023" y="2236398"/>
            <a:ext cx="4465241" cy="1341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tLang="zh-CN" sz="1400" dirty="0">
              <a:solidFill>
                <a:srgbClr val="922E17"/>
              </a:solidFill>
              <a:latin typeface="標楷體" panose="03000509000000000000" pitchFamily="65" charset="-120"/>
              <a:ea typeface="標楷體" panose="03000509000000000000" pitchFamily="65" charset="-120"/>
            </a:endParaRPr>
          </a:p>
        </p:txBody>
      </p:sp>
      <p:sp>
        <p:nvSpPr>
          <p:cNvPr id="12" name="Oval 15"/>
          <p:cNvSpPr>
            <a:spLocks noChangeArrowheads="1"/>
          </p:cNvSpPr>
          <p:nvPr/>
        </p:nvSpPr>
        <p:spPr bwMode="auto">
          <a:xfrm>
            <a:off x="1116184" y="2433953"/>
            <a:ext cx="1150937" cy="1150938"/>
          </a:xfrm>
          <a:prstGeom prst="ellipse">
            <a:avLst/>
          </a:prstGeom>
          <a:noFill/>
          <a:ln w="9525">
            <a:solidFill>
              <a:srgbClr val="922E17"/>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56777F"/>
              </a:solidFill>
              <a:latin typeface="標楷體" panose="03000509000000000000" pitchFamily="65" charset="-120"/>
              <a:ea typeface="標楷體" panose="03000509000000000000" pitchFamily="65" charset="-120"/>
            </a:endParaRPr>
          </a:p>
        </p:txBody>
      </p:sp>
      <p:sp>
        <p:nvSpPr>
          <p:cNvPr id="13" name="Oval 16"/>
          <p:cNvSpPr>
            <a:spLocks noChangeArrowheads="1"/>
          </p:cNvSpPr>
          <p:nvPr/>
        </p:nvSpPr>
        <p:spPr bwMode="auto">
          <a:xfrm>
            <a:off x="1212729" y="2504331"/>
            <a:ext cx="1008063" cy="1008062"/>
          </a:xfrm>
          <a:prstGeom prst="ellipse">
            <a:avLst/>
          </a:prstGeom>
          <a:solidFill>
            <a:srgbClr val="922E17"/>
          </a:solidFill>
          <a:ln>
            <a:noFill/>
          </a:ln>
          <a:effectLst/>
        </p:spPr>
        <p:txBody>
          <a:bodyPr wrap="none" anchor="ctr"/>
          <a:lstStyle/>
          <a:p>
            <a:r>
              <a:rPr lang="en-US" altLang="zh-TW" sz="2800" dirty="0" smtClean="0">
                <a:solidFill>
                  <a:schemeClr val="accent2"/>
                </a:solidFill>
                <a:latin typeface="標楷體" panose="03000509000000000000" pitchFamily="65" charset="-120"/>
                <a:ea typeface="標楷體" panose="03000509000000000000" pitchFamily="65" charset="-120"/>
              </a:rPr>
              <a:t>(</a:t>
            </a:r>
            <a:r>
              <a:rPr lang="zh-TW" altLang="en-US" sz="2800" dirty="0" smtClean="0">
                <a:solidFill>
                  <a:schemeClr val="accent2"/>
                </a:solidFill>
                <a:latin typeface="標楷體" panose="03000509000000000000" pitchFamily="65" charset="-120"/>
                <a:ea typeface="標楷體" panose="03000509000000000000" pitchFamily="65" charset="-120"/>
              </a:rPr>
              <a:t>二</a:t>
            </a:r>
            <a:r>
              <a:rPr lang="en-US" altLang="zh-TW" sz="2800" dirty="0" smtClean="0">
                <a:solidFill>
                  <a:schemeClr val="accent2"/>
                </a:solidFill>
                <a:latin typeface="標楷體" panose="03000509000000000000" pitchFamily="65" charset="-120"/>
                <a:ea typeface="標楷體" panose="03000509000000000000" pitchFamily="65" charset="-120"/>
              </a:rPr>
              <a:t>)</a:t>
            </a:r>
            <a:endParaRPr lang="en-US" altLang="zh-CN" sz="2800" dirty="0">
              <a:solidFill>
                <a:schemeClr val="accent2"/>
              </a:solidFill>
              <a:latin typeface="標楷體" panose="03000509000000000000" pitchFamily="65" charset="-120"/>
              <a:ea typeface="標楷體" panose="03000509000000000000" pitchFamily="65" charset="-120"/>
            </a:endParaRPr>
          </a:p>
        </p:txBody>
      </p:sp>
      <p:sp>
        <p:nvSpPr>
          <p:cNvPr id="3" name="文字方塊 2">
            <a:extLst>
              <a:ext uri="{FF2B5EF4-FFF2-40B4-BE49-F238E27FC236}">
                <a16:creationId xmlns:a16="http://schemas.microsoft.com/office/drawing/2014/main" xmlns="" id="{F940AFBD-2D0A-AB9E-5C00-0A2B48637C0F}"/>
              </a:ext>
            </a:extLst>
          </p:cNvPr>
          <p:cNvSpPr txBox="1"/>
          <p:nvPr/>
        </p:nvSpPr>
        <p:spPr>
          <a:xfrm>
            <a:off x="2483023" y="674840"/>
            <a:ext cx="5786907" cy="1569660"/>
          </a:xfrm>
          <a:prstGeom prst="rect">
            <a:avLst/>
          </a:prstGeom>
          <a:noFill/>
        </p:spPr>
        <p:txBody>
          <a:bodyPr wrap="square">
            <a:spAutoFit/>
          </a:bodyPr>
          <a:lstStyle/>
          <a:p>
            <a:r>
              <a:rPr lang="zh-TW" altLang="en-US" sz="2400" dirty="0">
                <a:latin typeface="標楷體" panose="03000509000000000000" pitchFamily="65" charset="-120"/>
                <a:ea typeface="標楷體" panose="03000509000000000000" pitchFamily="65" charset="-120"/>
              </a:rPr>
              <a:t>請求宣告刑法第</a:t>
            </a:r>
            <a:r>
              <a:rPr lang="en-US" altLang="zh-TW" sz="2400" dirty="0">
                <a:latin typeface="標楷體" panose="03000509000000000000" pitchFamily="65" charset="-120"/>
                <a:ea typeface="標楷體" panose="03000509000000000000" pitchFamily="65" charset="-120"/>
              </a:rPr>
              <a:t>310</a:t>
            </a:r>
            <a:r>
              <a:rPr lang="zh-TW" altLang="en-US" sz="2400" dirty="0">
                <a:latin typeface="標楷體" panose="03000509000000000000" pitchFamily="65" charset="-120"/>
                <a:ea typeface="標楷體" panose="03000509000000000000" pitchFamily="65" charset="-120"/>
              </a:rPr>
              <a:t>條與憲法第</a:t>
            </a:r>
            <a:r>
              <a:rPr lang="en-US" altLang="zh-TW" sz="2400" dirty="0">
                <a:latin typeface="標楷體" panose="03000509000000000000" pitchFamily="65" charset="-120"/>
                <a:ea typeface="標楷體" panose="03000509000000000000" pitchFamily="65" charset="-120"/>
              </a:rPr>
              <a:t>8</a:t>
            </a:r>
            <a:r>
              <a:rPr lang="zh-TW" altLang="en-US" sz="2400" dirty="0">
                <a:latin typeface="標楷體" panose="03000509000000000000" pitchFamily="65" charset="-120"/>
                <a:ea typeface="標楷體" panose="03000509000000000000" pitchFamily="65" charset="-120"/>
              </a:rPr>
              <a:t>條、第</a:t>
            </a:r>
            <a:r>
              <a:rPr lang="en-US" altLang="zh-TW" sz="2400" dirty="0">
                <a:latin typeface="標楷體" panose="03000509000000000000" pitchFamily="65" charset="-120"/>
                <a:ea typeface="標楷體" panose="03000509000000000000" pitchFamily="65" charset="-120"/>
              </a:rPr>
              <a:t>11</a:t>
            </a:r>
            <a:r>
              <a:rPr lang="zh-TW" altLang="en-US" sz="2400" dirty="0">
                <a:latin typeface="標楷體" panose="03000509000000000000" pitchFamily="65" charset="-120"/>
                <a:ea typeface="標楷體" panose="03000509000000000000" pitchFamily="65" charset="-120"/>
              </a:rPr>
              <a:t>條、第</a:t>
            </a:r>
            <a:r>
              <a:rPr lang="en-US" altLang="zh-TW" sz="2400" dirty="0">
                <a:latin typeface="標楷體" panose="03000509000000000000" pitchFamily="65" charset="-120"/>
                <a:ea typeface="標楷體" panose="03000509000000000000" pitchFamily="65" charset="-120"/>
              </a:rPr>
              <a:t>23</a:t>
            </a:r>
            <a:r>
              <a:rPr lang="zh-TW" altLang="en-US" sz="2400" dirty="0">
                <a:latin typeface="標楷體" panose="03000509000000000000" pitchFamily="65" charset="-120"/>
                <a:ea typeface="標楷體" panose="03000509000000000000" pitchFamily="65" charset="-120"/>
              </a:rPr>
              <a:t>條規定及第</a:t>
            </a:r>
            <a:r>
              <a:rPr lang="en-US" altLang="zh-TW" sz="2400" dirty="0">
                <a:latin typeface="標楷體" panose="03000509000000000000" pitchFamily="65" charset="-120"/>
                <a:ea typeface="標楷體" panose="03000509000000000000" pitchFamily="65" charset="-120"/>
              </a:rPr>
              <a:t>7</a:t>
            </a:r>
            <a:r>
              <a:rPr lang="zh-TW" altLang="en-US" sz="2400" dirty="0">
                <a:latin typeface="標楷體" panose="03000509000000000000" pitchFamily="65" charset="-120"/>
                <a:ea typeface="標楷體" panose="03000509000000000000" pitchFamily="65" charset="-120"/>
              </a:rPr>
              <a:t>條規定之意旨不符，司法院大法官釋字第</a:t>
            </a:r>
            <a:r>
              <a:rPr lang="en-US" altLang="zh-TW" sz="2400" dirty="0">
                <a:latin typeface="標楷體" panose="03000509000000000000" pitchFamily="65" charset="-120"/>
                <a:ea typeface="標楷體" panose="03000509000000000000" pitchFamily="65" charset="-120"/>
              </a:rPr>
              <a:t>509</a:t>
            </a:r>
            <a:r>
              <a:rPr lang="zh-TW" altLang="en-US" sz="2400" dirty="0">
                <a:latin typeface="標楷體" panose="03000509000000000000" pitchFamily="65" charset="-120"/>
                <a:ea typeface="標楷體" panose="03000509000000000000" pitchFamily="65" charset="-120"/>
              </a:rPr>
              <a:t>號解釋在此範圍內應予變更。</a:t>
            </a:r>
          </a:p>
        </p:txBody>
      </p:sp>
      <p:sp>
        <p:nvSpPr>
          <p:cNvPr id="14" name="文字方塊 13">
            <a:extLst>
              <a:ext uri="{FF2B5EF4-FFF2-40B4-BE49-F238E27FC236}">
                <a16:creationId xmlns:a16="http://schemas.microsoft.com/office/drawing/2014/main" xmlns="" id="{2DF5CE8E-7E6F-2FAB-BE89-A6D10A637D8E}"/>
              </a:ext>
            </a:extLst>
          </p:cNvPr>
          <p:cNvSpPr txBox="1"/>
          <p:nvPr/>
        </p:nvSpPr>
        <p:spPr>
          <a:xfrm>
            <a:off x="2522206" y="2283615"/>
            <a:ext cx="6005568" cy="1569660"/>
          </a:xfrm>
          <a:prstGeom prst="rect">
            <a:avLst/>
          </a:prstGeom>
          <a:noFill/>
        </p:spPr>
        <p:txBody>
          <a:bodyPr wrap="square">
            <a:spAutoFit/>
          </a:bodyPr>
          <a:lstStyle/>
          <a:p>
            <a:r>
              <a:rPr lang="zh-TW" altLang="en-US" sz="2400" dirty="0">
                <a:latin typeface="標楷體" panose="03000509000000000000" pitchFamily="65" charset="-120"/>
                <a:ea typeface="標楷體" panose="03000509000000000000" pitchFamily="65" charset="-120"/>
              </a:rPr>
              <a:t>請求宣告已刪除或下架之網路文字適用刑法第</a:t>
            </a:r>
            <a:r>
              <a:rPr lang="en-US" altLang="zh-TW" sz="2400" dirty="0">
                <a:latin typeface="標楷體" panose="03000509000000000000" pitchFamily="65" charset="-120"/>
                <a:ea typeface="標楷體" panose="03000509000000000000" pitchFamily="65" charset="-120"/>
              </a:rPr>
              <a:t>310</a:t>
            </a:r>
            <a:r>
              <a:rPr lang="zh-TW" altLang="en-US" sz="2400" dirty="0">
                <a:latin typeface="標楷體" panose="03000509000000000000" pitchFamily="65" charset="-120"/>
                <a:ea typeface="標楷體" panose="03000509000000000000" pitchFamily="65" charset="-120"/>
              </a:rPr>
              <a:t>條予以處罰，與憲法第</a:t>
            </a:r>
            <a:r>
              <a:rPr lang="en-US" altLang="zh-TW" sz="2400" dirty="0">
                <a:latin typeface="標楷體" panose="03000509000000000000" pitchFamily="65" charset="-120"/>
                <a:ea typeface="標楷體" panose="03000509000000000000" pitchFamily="65" charset="-120"/>
              </a:rPr>
              <a:t>11</a:t>
            </a:r>
            <a:r>
              <a:rPr lang="zh-TW" altLang="en-US" sz="2400" dirty="0">
                <a:latin typeface="標楷體" panose="03000509000000000000" pitchFamily="65" charset="-120"/>
                <a:ea typeface="標楷體" panose="03000509000000000000" pitchFamily="65" charset="-120"/>
              </a:rPr>
              <a:t>條、第</a:t>
            </a:r>
            <a:r>
              <a:rPr lang="en-US" altLang="zh-TW" sz="2400" dirty="0">
                <a:latin typeface="標楷體" panose="03000509000000000000" pitchFamily="65" charset="-120"/>
                <a:ea typeface="標楷體" panose="03000509000000000000" pitchFamily="65" charset="-120"/>
              </a:rPr>
              <a:t>23</a:t>
            </a:r>
            <a:r>
              <a:rPr lang="zh-TW" altLang="en-US" sz="2400" dirty="0">
                <a:latin typeface="標楷體" panose="03000509000000000000" pitchFamily="65" charset="-120"/>
                <a:ea typeface="標楷體" panose="03000509000000000000" pitchFamily="65" charset="-120"/>
              </a:rPr>
              <a:t>條及第</a:t>
            </a:r>
            <a:r>
              <a:rPr lang="en-US" altLang="zh-TW" sz="2400" dirty="0">
                <a:latin typeface="標楷體" panose="03000509000000000000" pitchFamily="65" charset="-120"/>
                <a:ea typeface="標楷體" panose="03000509000000000000" pitchFamily="65" charset="-120"/>
              </a:rPr>
              <a:t>7</a:t>
            </a:r>
            <a:r>
              <a:rPr lang="zh-TW" altLang="en-US" sz="2400" dirty="0">
                <a:latin typeface="標楷體" panose="03000509000000000000" pitchFamily="65" charset="-120"/>
                <a:ea typeface="標楷體" panose="03000509000000000000" pitchFamily="65" charset="-120"/>
              </a:rPr>
              <a:t>條規定之意旨不符，司法院大法官釋字第</a:t>
            </a:r>
            <a:r>
              <a:rPr lang="en-US" altLang="zh-TW" sz="2400" dirty="0">
                <a:latin typeface="標楷體" panose="03000509000000000000" pitchFamily="65" charset="-120"/>
                <a:ea typeface="標楷體" panose="03000509000000000000" pitchFamily="65" charset="-120"/>
              </a:rPr>
              <a:t>509</a:t>
            </a:r>
            <a:r>
              <a:rPr lang="zh-TW" altLang="en-US" sz="2400" dirty="0">
                <a:latin typeface="標楷體" panose="03000509000000000000" pitchFamily="65" charset="-120"/>
                <a:ea typeface="標楷體" panose="03000509000000000000" pitchFamily="65" charset="-120"/>
              </a:rPr>
              <a:t>號解釋在此範圍內應予變更。</a:t>
            </a:r>
          </a:p>
        </p:txBody>
      </p:sp>
      <p:sp>
        <p:nvSpPr>
          <p:cNvPr id="15" name="文字方塊 14">
            <a:extLst>
              <a:ext uri="{FF2B5EF4-FFF2-40B4-BE49-F238E27FC236}">
                <a16:creationId xmlns:a16="http://schemas.microsoft.com/office/drawing/2014/main" xmlns="" id="{45CC1E35-710B-4710-6905-1A1843C05834}"/>
              </a:ext>
            </a:extLst>
          </p:cNvPr>
          <p:cNvSpPr txBox="1"/>
          <p:nvPr/>
        </p:nvSpPr>
        <p:spPr>
          <a:xfrm>
            <a:off x="2589122" y="4042783"/>
            <a:ext cx="5574707" cy="830997"/>
          </a:xfrm>
          <a:prstGeom prst="rect">
            <a:avLst/>
          </a:prstGeom>
          <a:noFill/>
        </p:spPr>
        <p:txBody>
          <a:bodyPr wrap="square">
            <a:spAutoFit/>
          </a:bodyPr>
          <a:lstStyle/>
          <a:p>
            <a:r>
              <a:rPr lang="zh-TW" altLang="en-US" sz="2400" dirty="0">
                <a:latin typeface="標楷體" panose="03000509000000000000" pitchFamily="65" charset="-120"/>
                <a:ea typeface="標楷體" panose="03000509000000000000" pitchFamily="65" charset="-120"/>
              </a:rPr>
              <a:t>司法院大法官釋字第</a:t>
            </a:r>
            <a:r>
              <a:rPr lang="en-US" altLang="zh-TW" sz="2400" dirty="0">
                <a:latin typeface="標楷體" panose="03000509000000000000" pitchFamily="65" charset="-120"/>
                <a:ea typeface="標楷體" panose="03000509000000000000" pitchFamily="65" charset="-120"/>
              </a:rPr>
              <a:t>509</a:t>
            </a:r>
            <a:r>
              <a:rPr lang="zh-TW" altLang="en-US" sz="2400" dirty="0">
                <a:latin typeface="標楷體" panose="03000509000000000000" pitchFamily="65" charset="-120"/>
                <a:ea typeface="標楷體" panose="03000509000000000000" pitchFamily="65" charset="-120"/>
              </a:rPr>
              <a:t>號變更後應諭知聲請人救濟途徑。</a:t>
            </a:r>
          </a:p>
        </p:txBody>
      </p:sp>
      <p:sp>
        <p:nvSpPr>
          <p:cNvPr id="16" name="Oval 16"/>
          <p:cNvSpPr>
            <a:spLocks noChangeArrowheads="1"/>
          </p:cNvSpPr>
          <p:nvPr/>
        </p:nvSpPr>
        <p:spPr bwMode="auto">
          <a:xfrm>
            <a:off x="1260427" y="939613"/>
            <a:ext cx="1008063" cy="1008062"/>
          </a:xfrm>
          <a:prstGeom prst="ellipse">
            <a:avLst/>
          </a:prstGeom>
          <a:solidFill>
            <a:srgbClr val="922E17"/>
          </a:solidFill>
          <a:ln>
            <a:noFill/>
          </a:ln>
          <a:effectLst/>
        </p:spPr>
        <p:txBody>
          <a:bodyPr wrap="none" anchor="ctr"/>
          <a:lstStyle/>
          <a:p>
            <a:r>
              <a:rPr lang="en-US" altLang="zh-TW" sz="2800" dirty="0" smtClean="0">
                <a:solidFill>
                  <a:schemeClr val="accent2"/>
                </a:solidFill>
                <a:latin typeface="標楷體" panose="03000509000000000000" pitchFamily="65" charset="-120"/>
                <a:ea typeface="標楷體" panose="03000509000000000000" pitchFamily="65" charset="-120"/>
              </a:rPr>
              <a:t>(</a:t>
            </a:r>
            <a:r>
              <a:rPr lang="zh-TW" altLang="en-US" sz="2800" dirty="0" smtClean="0">
                <a:solidFill>
                  <a:schemeClr val="accent2"/>
                </a:solidFill>
                <a:latin typeface="標楷體" panose="03000509000000000000" pitchFamily="65" charset="-120"/>
                <a:ea typeface="標楷體" panose="03000509000000000000" pitchFamily="65" charset="-120"/>
              </a:rPr>
              <a:t>一</a:t>
            </a:r>
            <a:r>
              <a:rPr lang="en-US" altLang="zh-TW" sz="2800" dirty="0" smtClean="0">
                <a:solidFill>
                  <a:schemeClr val="accent2"/>
                </a:solidFill>
                <a:latin typeface="標楷體" panose="03000509000000000000" pitchFamily="65" charset="-120"/>
                <a:ea typeface="標楷體" panose="03000509000000000000" pitchFamily="65" charset="-120"/>
              </a:rPr>
              <a:t>)</a:t>
            </a:r>
            <a:endParaRPr lang="en-US" altLang="zh-CN" sz="2800" dirty="0">
              <a:solidFill>
                <a:schemeClr val="accent2"/>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xmlns="" val="183401266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transition="in" filter="fade">
                                      <p:cBhvr>
                                        <p:cTn id="9" dur="300"/>
                                        <p:tgtEl>
                                          <p:spTgt spid="3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 calcmode="lin" valueType="num">
                                      <p:cBhvr>
                                        <p:cTn id="13"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3"/>
                                        </p:tgtEl>
                                        <p:attrNameLst>
                                          <p:attrName>ppt_y</p:attrName>
                                        </p:attrNameLst>
                                      </p:cBhvr>
                                      <p:tavLst>
                                        <p:tav tm="0">
                                          <p:val>
                                            <p:strVal val="#ppt_y"/>
                                          </p:val>
                                        </p:tav>
                                        <p:tav tm="100000">
                                          <p:val>
                                            <p:strVal val="#ppt_y"/>
                                          </p:val>
                                        </p:tav>
                                      </p:tavLst>
                                    </p:anim>
                                    <p:anim calcmode="lin" valueType="num">
                                      <p:cBhvr>
                                        <p:cTn id="15"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3"/>
                                        </p:tgtEl>
                                      </p:cBhvr>
                                    </p:animEffect>
                                  </p:childTnLst>
                                </p:cTn>
                              </p:par>
                            </p:childTnLst>
                          </p:cTn>
                        </p:par>
                        <p:par>
                          <p:cTn id="18" fill="hold">
                            <p:stCondLst>
                              <p:cond delay="82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1320"/>
                            </p:stCondLst>
                            <p:childTnLst>
                              <p:par>
                                <p:cTn id="25" presetID="2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childTnLst>
                          </p:cTn>
                        </p:par>
                        <p:par>
                          <p:cTn id="28" fill="hold">
                            <p:stCondLst>
                              <p:cond delay="1820"/>
                            </p:stCondLst>
                            <p:childTnLst>
                              <p:par>
                                <p:cTn id="29" presetID="22" presetClass="entr" presetSubtype="2" fill="hold" grpId="0" nodeType="afterEffect" nodePh="1">
                                  <p:stCondLst>
                                    <p:cond delay="0"/>
                                  </p:stCondLst>
                                  <p:endCondLst>
                                    <p:cond evt="begin" delay="0">
                                      <p:tn val="29"/>
                                    </p:cond>
                                  </p:end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par>
                          <p:cTn id="32" fill="hold">
                            <p:stCondLst>
                              <p:cond delay="232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820"/>
                            </p:stCondLst>
                            <p:childTnLst>
                              <p:par>
                                <p:cTn id="37" presetID="22" presetClass="entr" presetSubtype="2"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right)">
                                      <p:cBhvr>
                                        <p:cTn id="39" dur="500"/>
                                        <p:tgtEl>
                                          <p:spTgt spid="10"/>
                                        </p:tgtEl>
                                      </p:cBhvr>
                                    </p:animEffect>
                                  </p:childTnLst>
                                </p:cTn>
                              </p:par>
                            </p:childTnLst>
                          </p:cTn>
                        </p:par>
                        <p:par>
                          <p:cTn id="40" fill="hold">
                            <p:stCondLst>
                              <p:cond delay="3320"/>
                            </p:stCondLst>
                            <p:childTnLst>
                              <p:par>
                                <p:cTn id="41" presetID="22" presetClass="entr" presetSubtype="2" fill="hold" grpId="0" nodeType="afterEffect" nodePh="1">
                                  <p:stCondLst>
                                    <p:cond delay="0"/>
                                  </p:stCondLst>
                                  <p:endCondLst>
                                    <p:cond evt="begin" delay="0">
                                      <p:tn val="41"/>
                                    </p:cond>
                                  </p:end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82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432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482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 grpId="0" animBg="1"/>
      <p:bldP spid="7" grpId="0" animBg="1"/>
      <p:bldP spid="8" grpId="0"/>
      <p:bldP spid="9" grpId="0" animBg="1"/>
      <p:bldP spid="10" grpId="0" animBg="1"/>
      <p:bldP spid="11" grpId="0"/>
      <p:bldP spid="12" grpId="0" animBg="1"/>
      <p:bldP spid="13"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39"/>
          <p:cNvSpPr/>
          <p:nvPr/>
        </p:nvSpPr>
        <p:spPr>
          <a:xfrm>
            <a:off x="1" y="5064415"/>
            <a:ext cx="9142810" cy="78540"/>
          </a:xfrm>
          <a:prstGeom prst="rect">
            <a:avLst/>
          </a:prstGeom>
          <a:solidFill>
            <a:srgbClr val="922E17"/>
          </a:solidFill>
          <a:ln w="9525">
            <a:noFill/>
          </a:ln>
        </p:spPr>
        <p:txBody>
          <a:bodyPr/>
          <a:lstStyle/>
          <a:p>
            <a:pPr defTabSz="685434" fontAlgn="base">
              <a:spcBef>
                <a:spcPct val="0"/>
              </a:spcBef>
              <a:spcAft>
                <a:spcPct val="0"/>
              </a:spcAft>
            </a:pPr>
            <a:endParaRPr lang="zh-CN" altLang="en-US" sz="1349" dirty="0">
              <a:solidFill>
                <a:srgbClr val="424554"/>
              </a:solidFill>
              <a:latin typeface="標楷體" panose="03000509000000000000" pitchFamily="65" charset="-120"/>
              <a:ea typeface="標楷體" panose="03000509000000000000" pitchFamily="65" charset="-120"/>
            </a:endParaRPr>
          </a:p>
        </p:txBody>
      </p:sp>
      <p:sp>
        <p:nvSpPr>
          <p:cNvPr id="33" name="TextBox 31"/>
          <p:cNvSpPr txBox="1"/>
          <p:nvPr/>
        </p:nvSpPr>
        <p:spPr>
          <a:xfrm>
            <a:off x="698500" y="96838"/>
            <a:ext cx="7372074" cy="523220"/>
          </a:xfrm>
          <a:prstGeom prst="rect">
            <a:avLst/>
          </a:prstGeom>
          <a:noFill/>
          <a:ln w="9525">
            <a:noFill/>
          </a:ln>
        </p:spPr>
        <p:txBody>
          <a:bodyPr wrap="square">
            <a:spAutoFit/>
          </a:bodyPr>
          <a:lstStyle/>
          <a:p>
            <a:pPr lvl="0"/>
            <a:r>
              <a:rPr lang="zh-TW" altLang="en-US" sz="2800" b="1" dirty="0" smtClean="0">
                <a:solidFill>
                  <a:schemeClr val="bg2"/>
                </a:solidFill>
                <a:latin typeface="標楷體" panose="03000509000000000000" pitchFamily="65" charset="-120"/>
                <a:ea typeface="標楷體" panose="03000509000000000000" pitchFamily="65" charset="-120"/>
              </a:rPr>
              <a:t>備</a:t>
            </a:r>
            <a:r>
              <a:rPr lang="zh-TW" altLang="en-US" sz="2800" b="1" dirty="0">
                <a:solidFill>
                  <a:schemeClr val="bg2"/>
                </a:solidFill>
                <a:latin typeface="標楷體" panose="03000509000000000000" pitchFamily="65" charset="-120"/>
                <a:ea typeface="標楷體" panose="03000509000000000000" pitchFamily="65" charset="-120"/>
              </a:rPr>
              <a:t>位聲明</a:t>
            </a:r>
            <a:endParaRPr lang="zh-CN" altLang="en-US" sz="2800" b="1" dirty="0">
              <a:solidFill>
                <a:schemeClr val="bg2"/>
              </a:solidFill>
              <a:latin typeface="標楷體" panose="03000509000000000000" pitchFamily="65" charset="-120"/>
              <a:ea typeface="標楷體" panose="03000509000000000000" pitchFamily="65" charset="-120"/>
            </a:endParaRPr>
          </a:p>
        </p:txBody>
      </p:sp>
      <p:sp>
        <p:nvSpPr>
          <p:cNvPr id="35" name="Freeform 5"/>
          <p:cNvSpPr>
            <a:spLocks noEditPoints="1"/>
          </p:cNvSpPr>
          <p:nvPr/>
        </p:nvSpPr>
        <p:spPr>
          <a:xfrm>
            <a:off x="204788" y="112713"/>
            <a:ext cx="493712" cy="492125"/>
          </a:xfrm>
          <a:custGeom>
            <a:avLst/>
            <a:gdLst/>
            <a:ahLst/>
            <a:cxnLst>
              <a:cxn ang="0">
                <a:pos x="246288" y="0"/>
              </a:cxn>
              <a:cxn ang="0">
                <a:pos x="493056" y="246287"/>
              </a:cxn>
              <a:cxn ang="0">
                <a:pos x="246288" y="493054"/>
              </a:cxn>
              <a:cxn ang="0">
                <a:pos x="0" y="246287"/>
              </a:cxn>
              <a:cxn ang="0">
                <a:pos x="246288" y="0"/>
              </a:cxn>
              <a:cxn ang="0">
                <a:pos x="182081" y="410160"/>
              </a:cxn>
              <a:cxn ang="0">
                <a:pos x="342600" y="410160"/>
              </a:cxn>
              <a:cxn ang="0">
                <a:pos x="350745" y="418305"/>
              </a:cxn>
              <a:cxn ang="0">
                <a:pos x="342600" y="426451"/>
              </a:cxn>
              <a:cxn ang="0">
                <a:pos x="182081" y="426451"/>
              </a:cxn>
              <a:cxn ang="0">
                <a:pos x="173935" y="418305"/>
              </a:cxn>
              <a:cxn ang="0">
                <a:pos x="182081" y="410160"/>
              </a:cxn>
              <a:cxn ang="0">
                <a:pos x="185914" y="331098"/>
              </a:cxn>
              <a:cxn ang="0">
                <a:pos x="273601" y="186393"/>
              </a:cxn>
              <a:cxn ang="0">
                <a:pos x="304746" y="205080"/>
              </a:cxn>
              <a:cxn ang="0">
                <a:pos x="216580" y="349786"/>
              </a:cxn>
              <a:cxn ang="0">
                <a:pos x="185914" y="331098"/>
              </a:cxn>
              <a:cxn ang="0">
                <a:pos x="123623" y="293245"/>
              </a:cxn>
              <a:cxn ang="0">
                <a:pos x="211789" y="148539"/>
              </a:cxn>
              <a:cxn ang="0">
                <a:pos x="242934" y="167226"/>
              </a:cxn>
              <a:cxn ang="0">
                <a:pos x="154769" y="312411"/>
              </a:cxn>
              <a:cxn ang="0">
                <a:pos x="123623" y="293245"/>
              </a:cxn>
              <a:cxn ang="0">
                <a:pos x="110207" y="410639"/>
              </a:cxn>
              <a:cxn ang="0">
                <a:pos x="118353" y="338765"/>
              </a:cxn>
              <a:cxn ang="0">
                <a:pos x="178727" y="375181"/>
              </a:cxn>
              <a:cxn ang="0">
                <a:pos x="118832" y="416389"/>
              </a:cxn>
              <a:cxn ang="0">
                <a:pos x="110207" y="410639"/>
              </a:cxn>
              <a:cxn ang="0">
                <a:pos x="235747" y="108290"/>
              </a:cxn>
              <a:cxn ang="0">
                <a:pos x="222810" y="129373"/>
              </a:cxn>
              <a:cxn ang="0">
                <a:pos x="315767" y="185913"/>
              </a:cxn>
              <a:cxn ang="0">
                <a:pos x="328704" y="164830"/>
              </a:cxn>
              <a:cxn ang="0">
                <a:pos x="235747" y="108290"/>
              </a:cxn>
              <a:cxn ang="0">
                <a:pos x="255392" y="76186"/>
              </a:cxn>
              <a:cxn ang="0">
                <a:pos x="283663" y="68999"/>
              </a:cxn>
              <a:cxn ang="0">
                <a:pos x="341641" y="104457"/>
              </a:cxn>
              <a:cxn ang="0">
                <a:pos x="348350" y="132727"/>
              </a:cxn>
              <a:cxn ang="0">
                <a:pos x="340683" y="145664"/>
              </a:cxn>
              <a:cxn ang="0">
                <a:pos x="247726" y="89123"/>
              </a:cxn>
              <a:cxn ang="0">
                <a:pos x="255392" y="76186"/>
              </a:cxn>
            </a:cxnLst>
            <a:rect l="0" t="0" r="0" b="0"/>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rgbClr val="922E17"/>
          </a:solidFill>
          <a:ln w="9525">
            <a:noFill/>
          </a:ln>
        </p:spPr>
        <p:txBody>
          <a:bodyPr/>
          <a:lstStyle/>
          <a:p>
            <a:endParaRPr lang="zh-CN" altLang="en-US">
              <a:latin typeface="標楷體" panose="03000509000000000000" pitchFamily="65" charset="-120"/>
              <a:ea typeface="標楷體" panose="03000509000000000000" pitchFamily="65" charset="-120"/>
            </a:endParaRPr>
          </a:p>
        </p:txBody>
      </p:sp>
      <p:sp>
        <p:nvSpPr>
          <p:cNvPr id="5" name="Oval 7"/>
          <p:cNvSpPr>
            <a:spLocks noChangeArrowheads="1"/>
          </p:cNvSpPr>
          <p:nvPr/>
        </p:nvSpPr>
        <p:spPr bwMode="auto">
          <a:xfrm>
            <a:off x="1174581" y="855562"/>
            <a:ext cx="1150937" cy="1150937"/>
          </a:xfrm>
          <a:prstGeom prst="ellipse">
            <a:avLst/>
          </a:prstGeom>
          <a:noFill/>
          <a:ln w="9525">
            <a:solidFill>
              <a:srgbClr val="922E17"/>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1600" b="1" dirty="0">
                <a:latin typeface="標楷體" panose="03000509000000000000" pitchFamily="65" charset="-120"/>
                <a:ea typeface="標楷體" panose="03000509000000000000" pitchFamily="65" charset="-120"/>
              </a:rPr>
              <a:t> </a:t>
            </a:r>
            <a:r>
              <a:rPr lang="en-US" altLang="zh-CN" sz="2800" b="1" dirty="0">
                <a:latin typeface="標楷體" panose="03000509000000000000" pitchFamily="65" charset="-120"/>
                <a:ea typeface="標楷體" panose="03000509000000000000" pitchFamily="65" charset="-120"/>
              </a:rPr>
              <a:t>(</a:t>
            </a:r>
            <a:r>
              <a:rPr lang="zh-CN" altLang="en-US" sz="2800" b="1" dirty="0">
                <a:latin typeface="標楷體" panose="03000509000000000000" pitchFamily="65" charset="-120"/>
                <a:ea typeface="標楷體" panose="03000509000000000000" pitchFamily="65" charset="-120"/>
              </a:rPr>
              <a:t>一</a:t>
            </a:r>
            <a:r>
              <a:rPr lang="en-US" altLang="zh-CN" sz="2800" b="1" dirty="0">
                <a:latin typeface="標楷體" panose="03000509000000000000" pitchFamily="65" charset="-120"/>
                <a:ea typeface="標楷體" panose="03000509000000000000" pitchFamily="65" charset="-120"/>
              </a:rPr>
              <a:t>)</a:t>
            </a:r>
          </a:p>
        </p:txBody>
      </p:sp>
      <p:sp>
        <p:nvSpPr>
          <p:cNvPr id="7" name="Line 9"/>
          <p:cNvSpPr>
            <a:spLocks noChangeShapeType="1"/>
          </p:cNvSpPr>
          <p:nvPr/>
        </p:nvSpPr>
        <p:spPr bwMode="auto">
          <a:xfrm flipH="1">
            <a:off x="2241733" y="2154287"/>
            <a:ext cx="4465241" cy="0"/>
          </a:xfrm>
          <a:prstGeom prst="line">
            <a:avLst/>
          </a:prstGeom>
          <a:noFill/>
          <a:ln w="12700">
            <a:solidFill>
              <a:srgbClr val="922E17"/>
            </a:solidFill>
            <a:prstDash val="sysDash"/>
            <a:round/>
            <a:headE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標楷體" panose="03000509000000000000" pitchFamily="65" charset="-120"/>
              <a:ea typeface="標楷體" panose="03000509000000000000" pitchFamily="65" charset="-120"/>
            </a:endParaRPr>
          </a:p>
        </p:txBody>
      </p:sp>
      <p:sp>
        <p:nvSpPr>
          <p:cNvPr id="8" name="Rectangle 10"/>
          <p:cNvSpPr>
            <a:spLocks noChangeArrowheads="1"/>
          </p:cNvSpPr>
          <p:nvPr/>
        </p:nvSpPr>
        <p:spPr bwMode="auto">
          <a:xfrm>
            <a:off x="2483023" y="1635075"/>
            <a:ext cx="3424065" cy="13354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tLang="zh-CN" sz="1400" dirty="0">
              <a:solidFill>
                <a:srgbClr val="922E17"/>
              </a:solidFill>
              <a:latin typeface="標楷體" panose="03000509000000000000" pitchFamily="65" charset="-120"/>
              <a:ea typeface="標楷體" panose="03000509000000000000" pitchFamily="65" charset="-120"/>
            </a:endParaRPr>
          </a:p>
        </p:txBody>
      </p:sp>
      <p:sp>
        <p:nvSpPr>
          <p:cNvPr id="9" name="Oval 12"/>
          <p:cNvSpPr>
            <a:spLocks noChangeArrowheads="1"/>
          </p:cNvSpPr>
          <p:nvPr/>
        </p:nvSpPr>
        <p:spPr bwMode="auto">
          <a:xfrm>
            <a:off x="1174581" y="3829707"/>
            <a:ext cx="1008062" cy="1008063"/>
          </a:xfrm>
          <a:prstGeom prst="ellipse">
            <a:avLst/>
          </a:prstGeom>
          <a:solidFill>
            <a:srgbClr val="922E17"/>
          </a:solidFill>
          <a:ln>
            <a:noFill/>
          </a:ln>
          <a:effectLst/>
        </p:spPr>
        <p:txBody>
          <a:bodyPr wrap="none" anchor="ctr"/>
          <a:lstStyle/>
          <a:p>
            <a:r>
              <a:rPr lang="en-US" altLang="zh-TW" sz="2800" dirty="0">
                <a:solidFill>
                  <a:schemeClr val="accent2"/>
                </a:solidFill>
                <a:latin typeface="標楷體" panose="03000509000000000000" pitchFamily="65" charset="-120"/>
                <a:ea typeface="標楷體" panose="03000509000000000000" pitchFamily="65" charset="-120"/>
              </a:rPr>
              <a:t>(</a:t>
            </a:r>
            <a:r>
              <a:rPr lang="zh-TW" altLang="en-US" sz="2800" dirty="0">
                <a:solidFill>
                  <a:schemeClr val="accent2"/>
                </a:solidFill>
                <a:latin typeface="標楷體" panose="03000509000000000000" pitchFamily="65" charset="-120"/>
                <a:ea typeface="標楷體" panose="03000509000000000000" pitchFamily="65" charset="-120"/>
              </a:rPr>
              <a:t>三</a:t>
            </a:r>
            <a:r>
              <a:rPr lang="en-US" altLang="zh-TW" sz="2800" dirty="0">
                <a:solidFill>
                  <a:schemeClr val="accent2"/>
                </a:solidFill>
                <a:latin typeface="標楷體" panose="03000509000000000000" pitchFamily="65" charset="-120"/>
                <a:ea typeface="標楷體" panose="03000509000000000000" pitchFamily="65" charset="-120"/>
              </a:rPr>
              <a:t>)</a:t>
            </a:r>
            <a:endParaRPr lang="en-US" altLang="zh-CN" sz="2800" dirty="0">
              <a:solidFill>
                <a:schemeClr val="accent2"/>
              </a:solidFill>
              <a:latin typeface="標楷體" panose="03000509000000000000" pitchFamily="65" charset="-120"/>
              <a:ea typeface="標楷體" panose="03000509000000000000" pitchFamily="65" charset="-120"/>
            </a:endParaRPr>
          </a:p>
        </p:txBody>
      </p:sp>
      <p:sp>
        <p:nvSpPr>
          <p:cNvPr id="10" name="Line 13"/>
          <p:cNvSpPr>
            <a:spLocks noChangeShapeType="1"/>
          </p:cNvSpPr>
          <p:nvPr/>
        </p:nvSpPr>
        <p:spPr bwMode="auto">
          <a:xfrm flipH="1">
            <a:off x="2241733" y="4098313"/>
            <a:ext cx="2592387" cy="0"/>
          </a:xfrm>
          <a:prstGeom prst="line">
            <a:avLst/>
          </a:prstGeom>
          <a:noFill/>
          <a:ln w="12700">
            <a:solidFill>
              <a:srgbClr val="922E17"/>
            </a:solidFill>
            <a:prstDash val="sysDash"/>
            <a:round/>
            <a:headE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標楷體" panose="03000509000000000000" pitchFamily="65" charset="-120"/>
              <a:ea typeface="標楷體" panose="03000509000000000000" pitchFamily="65" charset="-120"/>
            </a:endParaRPr>
          </a:p>
        </p:txBody>
      </p:sp>
      <p:sp>
        <p:nvSpPr>
          <p:cNvPr id="11" name="Rectangle 14"/>
          <p:cNvSpPr>
            <a:spLocks noChangeArrowheads="1"/>
          </p:cNvSpPr>
          <p:nvPr/>
        </p:nvSpPr>
        <p:spPr bwMode="auto">
          <a:xfrm>
            <a:off x="2483023" y="2236398"/>
            <a:ext cx="4465241" cy="1341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tLang="zh-CN" sz="1400" dirty="0">
              <a:solidFill>
                <a:srgbClr val="922E17"/>
              </a:solidFill>
              <a:latin typeface="標楷體" panose="03000509000000000000" pitchFamily="65" charset="-120"/>
              <a:ea typeface="標楷體" panose="03000509000000000000" pitchFamily="65" charset="-120"/>
            </a:endParaRPr>
          </a:p>
        </p:txBody>
      </p:sp>
      <p:sp>
        <p:nvSpPr>
          <p:cNvPr id="12" name="Oval 15"/>
          <p:cNvSpPr>
            <a:spLocks noChangeArrowheads="1"/>
          </p:cNvSpPr>
          <p:nvPr/>
        </p:nvSpPr>
        <p:spPr bwMode="auto">
          <a:xfrm>
            <a:off x="1116184" y="2433953"/>
            <a:ext cx="1150937" cy="1150938"/>
          </a:xfrm>
          <a:prstGeom prst="ellipse">
            <a:avLst/>
          </a:prstGeom>
          <a:noFill/>
          <a:ln w="9525">
            <a:solidFill>
              <a:srgbClr val="922E17"/>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56777F"/>
              </a:solidFill>
              <a:latin typeface="標楷體" panose="03000509000000000000" pitchFamily="65" charset="-120"/>
              <a:ea typeface="標楷體" panose="03000509000000000000" pitchFamily="65" charset="-120"/>
            </a:endParaRPr>
          </a:p>
        </p:txBody>
      </p:sp>
      <p:sp>
        <p:nvSpPr>
          <p:cNvPr id="13" name="Oval 16"/>
          <p:cNvSpPr>
            <a:spLocks noChangeArrowheads="1"/>
          </p:cNvSpPr>
          <p:nvPr/>
        </p:nvSpPr>
        <p:spPr bwMode="auto">
          <a:xfrm>
            <a:off x="1186626" y="2532252"/>
            <a:ext cx="1055107" cy="1008062"/>
          </a:xfrm>
          <a:prstGeom prst="ellipse">
            <a:avLst/>
          </a:prstGeom>
          <a:solidFill>
            <a:srgbClr val="922E17"/>
          </a:solidFill>
          <a:ln>
            <a:noFill/>
          </a:ln>
          <a:effectLst/>
        </p:spPr>
        <p:txBody>
          <a:bodyPr wrap="none" anchor="ctr"/>
          <a:lstStyle/>
          <a:p>
            <a:r>
              <a:rPr lang="en-US" altLang="zh-TW" sz="2800" dirty="0">
                <a:solidFill>
                  <a:schemeClr val="accent2"/>
                </a:solidFill>
                <a:latin typeface="標楷體" panose="03000509000000000000" pitchFamily="65" charset="-120"/>
                <a:ea typeface="標楷體" panose="03000509000000000000" pitchFamily="65" charset="-120"/>
              </a:rPr>
              <a:t>(</a:t>
            </a:r>
            <a:r>
              <a:rPr lang="zh-TW" altLang="en-US" sz="2800" dirty="0">
                <a:solidFill>
                  <a:schemeClr val="accent2"/>
                </a:solidFill>
                <a:latin typeface="標楷體" panose="03000509000000000000" pitchFamily="65" charset="-120"/>
                <a:ea typeface="標楷體" panose="03000509000000000000" pitchFamily="65" charset="-120"/>
              </a:rPr>
              <a:t>二</a:t>
            </a:r>
            <a:r>
              <a:rPr lang="en-US" altLang="zh-TW" sz="2800" dirty="0">
                <a:solidFill>
                  <a:schemeClr val="accent2"/>
                </a:solidFill>
                <a:latin typeface="標楷體" panose="03000509000000000000" pitchFamily="65" charset="-120"/>
                <a:ea typeface="標楷體" panose="03000509000000000000" pitchFamily="65" charset="-120"/>
              </a:rPr>
              <a:t>)</a:t>
            </a:r>
            <a:endParaRPr lang="en-US" altLang="zh-CN" sz="2800" dirty="0">
              <a:solidFill>
                <a:schemeClr val="accent2"/>
              </a:solidFill>
              <a:latin typeface="標楷體" panose="03000509000000000000" pitchFamily="65" charset="-120"/>
              <a:ea typeface="標楷體" panose="03000509000000000000" pitchFamily="65" charset="-120"/>
            </a:endParaRPr>
          </a:p>
        </p:txBody>
      </p:sp>
      <p:sp>
        <p:nvSpPr>
          <p:cNvPr id="3" name="文字方塊 2">
            <a:extLst>
              <a:ext uri="{FF2B5EF4-FFF2-40B4-BE49-F238E27FC236}">
                <a16:creationId xmlns:a16="http://schemas.microsoft.com/office/drawing/2014/main" xmlns="" id="{F940AFBD-2D0A-AB9E-5C00-0A2B48637C0F}"/>
              </a:ext>
            </a:extLst>
          </p:cNvPr>
          <p:cNvSpPr txBox="1"/>
          <p:nvPr/>
        </p:nvSpPr>
        <p:spPr>
          <a:xfrm>
            <a:off x="2415034" y="818345"/>
            <a:ext cx="5985689" cy="1200329"/>
          </a:xfrm>
          <a:prstGeom prst="rect">
            <a:avLst/>
          </a:prstGeom>
          <a:noFill/>
        </p:spPr>
        <p:txBody>
          <a:bodyPr wrap="square">
            <a:spAutoFit/>
          </a:bodyPr>
          <a:lstStyle/>
          <a:p>
            <a:r>
              <a:rPr lang="zh-TW" altLang="en-US" sz="2400" dirty="0">
                <a:latin typeface="標楷體" panose="03000509000000000000" pitchFamily="65" charset="-120"/>
                <a:ea typeface="標楷體" panose="03000509000000000000" pitchFamily="65" charset="-120"/>
              </a:rPr>
              <a:t>對於所指摘傳述之內容明知其不實時，始能以刑法第</a:t>
            </a:r>
            <a:r>
              <a:rPr lang="en-US" altLang="zh-TW" sz="2400" dirty="0">
                <a:latin typeface="標楷體" panose="03000509000000000000" pitchFamily="65" charset="-120"/>
                <a:ea typeface="標楷體" panose="03000509000000000000" pitchFamily="65" charset="-120"/>
              </a:rPr>
              <a:t>310</a:t>
            </a:r>
            <a:r>
              <a:rPr lang="zh-TW" altLang="en-US" sz="2400" dirty="0">
                <a:latin typeface="標楷體" panose="03000509000000000000" pitchFamily="65" charset="-120"/>
                <a:ea typeface="標楷體" panose="03000509000000000000" pitchFamily="65" charset="-120"/>
              </a:rPr>
              <a:t>條予以處罰。司法院大法官釋字第</a:t>
            </a:r>
            <a:r>
              <a:rPr lang="en-US" altLang="zh-TW" sz="2400" dirty="0">
                <a:latin typeface="標楷體" panose="03000509000000000000" pitchFamily="65" charset="-120"/>
                <a:ea typeface="標楷體" panose="03000509000000000000" pitchFamily="65" charset="-120"/>
              </a:rPr>
              <a:t>509</a:t>
            </a:r>
            <a:r>
              <a:rPr lang="zh-TW" altLang="en-US" sz="2400" dirty="0">
                <a:latin typeface="標楷體" panose="03000509000000000000" pitchFamily="65" charset="-120"/>
                <a:ea typeface="標楷體" panose="03000509000000000000" pitchFamily="65" charset="-120"/>
              </a:rPr>
              <a:t>號解釋在此範圍內應予變更。</a:t>
            </a:r>
          </a:p>
        </p:txBody>
      </p:sp>
      <p:sp>
        <p:nvSpPr>
          <p:cNvPr id="14" name="文字方塊 13">
            <a:extLst>
              <a:ext uri="{FF2B5EF4-FFF2-40B4-BE49-F238E27FC236}">
                <a16:creationId xmlns:a16="http://schemas.microsoft.com/office/drawing/2014/main" xmlns="" id="{2DF5CE8E-7E6F-2FAB-BE89-A6D10A637D8E}"/>
              </a:ext>
            </a:extLst>
          </p:cNvPr>
          <p:cNvSpPr txBox="1"/>
          <p:nvPr/>
        </p:nvSpPr>
        <p:spPr>
          <a:xfrm>
            <a:off x="2432753" y="2197241"/>
            <a:ext cx="6550645" cy="1938992"/>
          </a:xfrm>
          <a:prstGeom prst="rect">
            <a:avLst/>
          </a:prstGeom>
          <a:noFill/>
        </p:spPr>
        <p:txBody>
          <a:bodyPr wrap="square">
            <a:spAutoFit/>
          </a:bodyPr>
          <a:lstStyle/>
          <a:p>
            <a:r>
              <a:rPr lang="zh-TW" altLang="en-US" sz="24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已刪除或下架的網路言論受刑法第</a:t>
            </a:r>
            <a:r>
              <a:rPr lang="en-US" altLang="zh-TW" sz="24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310</a:t>
            </a:r>
            <a:r>
              <a:rPr lang="zh-TW" altLang="en-US" sz="24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條之處罰乃違憲</a:t>
            </a:r>
            <a:r>
              <a:rPr lang="zh-TW" altLang="en-US" sz="2400" dirty="0">
                <a:latin typeface="標楷體" panose="03000509000000000000" pitchFamily="65" charset="-120"/>
                <a:ea typeface="標楷體" panose="03000509000000000000" pitchFamily="65" charset="-120"/>
              </a:rPr>
              <a:t>，在此範圍內釋字第</a:t>
            </a:r>
            <a:r>
              <a:rPr lang="en-US" altLang="zh-TW" sz="2400" dirty="0">
                <a:latin typeface="標楷體" panose="03000509000000000000" pitchFamily="65" charset="-120"/>
                <a:ea typeface="標楷體" panose="03000509000000000000" pitchFamily="65" charset="-120"/>
              </a:rPr>
              <a:t>509</a:t>
            </a:r>
            <a:r>
              <a:rPr lang="zh-TW" altLang="en-US" sz="2400" dirty="0">
                <a:latin typeface="標楷體" panose="03000509000000000000" pitchFamily="65" charset="-120"/>
                <a:ea typeface="標楷體" panose="03000509000000000000" pitchFamily="65" charset="-120"/>
              </a:rPr>
              <a:t>號應予變更。變更內容應依照言論類型與傳播或可接收範圍以及可調控與否，進一步區分言論類型及其適用法律效果。</a:t>
            </a:r>
          </a:p>
        </p:txBody>
      </p:sp>
      <p:sp>
        <p:nvSpPr>
          <p:cNvPr id="15" name="文字方塊 14">
            <a:extLst>
              <a:ext uri="{FF2B5EF4-FFF2-40B4-BE49-F238E27FC236}">
                <a16:creationId xmlns:a16="http://schemas.microsoft.com/office/drawing/2014/main" xmlns="" id="{45CC1E35-710B-4710-6905-1A1843C05834}"/>
              </a:ext>
            </a:extLst>
          </p:cNvPr>
          <p:cNvSpPr txBox="1"/>
          <p:nvPr/>
        </p:nvSpPr>
        <p:spPr>
          <a:xfrm>
            <a:off x="2483024" y="4128777"/>
            <a:ext cx="5711676" cy="830997"/>
          </a:xfrm>
          <a:prstGeom prst="rect">
            <a:avLst/>
          </a:prstGeom>
          <a:noFill/>
        </p:spPr>
        <p:txBody>
          <a:bodyPr wrap="square">
            <a:spAutoFit/>
          </a:bodyPr>
          <a:lstStyle/>
          <a:p>
            <a:r>
              <a:rPr lang="zh-TW" altLang="en-US" sz="2400" dirty="0">
                <a:latin typeface="標楷體" panose="03000509000000000000" pitchFamily="65" charset="-120"/>
                <a:ea typeface="標楷體" panose="03000509000000000000" pitchFamily="65" charset="-120"/>
              </a:rPr>
              <a:t>司法院大法官釋字第</a:t>
            </a:r>
            <a:r>
              <a:rPr lang="en-US" altLang="zh-TW" sz="2400" dirty="0">
                <a:latin typeface="標楷體" panose="03000509000000000000" pitchFamily="65" charset="-120"/>
                <a:ea typeface="標楷體" panose="03000509000000000000" pitchFamily="65" charset="-120"/>
              </a:rPr>
              <a:t>509</a:t>
            </a:r>
            <a:r>
              <a:rPr lang="zh-TW" altLang="en-US" sz="2400" dirty="0">
                <a:latin typeface="標楷體" panose="03000509000000000000" pitchFamily="65" charset="-120"/>
                <a:ea typeface="標楷體" panose="03000509000000000000" pitchFamily="65" charset="-120"/>
              </a:rPr>
              <a:t>號變更後應諭知聲請人救濟途徑。</a:t>
            </a:r>
          </a:p>
        </p:txBody>
      </p:sp>
      <p:sp>
        <p:nvSpPr>
          <p:cNvPr id="16" name="Oval 16"/>
          <p:cNvSpPr>
            <a:spLocks noChangeArrowheads="1"/>
          </p:cNvSpPr>
          <p:nvPr/>
        </p:nvSpPr>
        <p:spPr bwMode="auto">
          <a:xfrm>
            <a:off x="1214547" y="900439"/>
            <a:ext cx="1060923" cy="1096097"/>
          </a:xfrm>
          <a:prstGeom prst="ellipse">
            <a:avLst/>
          </a:prstGeom>
          <a:solidFill>
            <a:srgbClr val="922E17"/>
          </a:solidFill>
          <a:ln>
            <a:noFill/>
          </a:ln>
          <a:effectLst/>
        </p:spPr>
        <p:txBody>
          <a:bodyPr wrap="none" anchor="ctr"/>
          <a:lstStyle/>
          <a:p>
            <a:r>
              <a:rPr lang="en-US" altLang="zh-TW" sz="2800" dirty="0" smtClean="0">
                <a:solidFill>
                  <a:schemeClr val="accent2"/>
                </a:solidFill>
                <a:latin typeface="標楷體" panose="03000509000000000000" pitchFamily="65" charset="-120"/>
                <a:ea typeface="標楷體" panose="03000509000000000000" pitchFamily="65" charset="-120"/>
              </a:rPr>
              <a:t>(</a:t>
            </a:r>
            <a:r>
              <a:rPr lang="zh-TW" altLang="en-US" sz="2800" dirty="0" smtClean="0">
                <a:solidFill>
                  <a:schemeClr val="accent2"/>
                </a:solidFill>
                <a:latin typeface="標楷體" panose="03000509000000000000" pitchFamily="65" charset="-120"/>
                <a:ea typeface="標楷體" panose="03000509000000000000" pitchFamily="65" charset="-120"/>
              </a:rPr>
              <a:t>一</a:t>
            </a:r>
            <a:r>
              <a:rPr lang="en-US" altLang="zh-TW" sz="2800" dirty="0" smtClean="0">
                <a:solidFill>
                  <a:schemeClr val="accent2"/>
                </a:solidFill>
                <a:latin typeface="標楷體" panose="03000509000000000000" pitchFamily="65" charset="-120"/>
                <a:ea typeface="標楷體" panose="03000509000000000000" pitchFamily="65" charset="-120"/>
              </a:rPr>
              <a:t>)</a:t>
            </a:r>
            <a:endParaRPr lang="en-US" altLang="zh-CN" sz="2800" dirty="0">
              <a:solidFill>
                <a:schemeClr val="accent2"/>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xmlns="" val="341936918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transition="in" filter="fade">
                                      <p:cBhvr>
                                        <p:cTn id="9" dur="300"/>
                                        <p:tgtEl>
                                          <p:spTgt spid="35"/>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 calcmode="lin" valueType="num">
                                      <p:cBhvr>
                                        <p:cTn id="13"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3"/>
                                        </p:tgtEl>
                                        <p:attrNameLst>
                                          <p:attrName>ppt_y</p:attrName>
                                        </p:attrNameLst>
                                      </p:cBhvr>
                                      <p:tavLst>
                                        <p:tav tm="0">
                                          <p:val>
                                            <p:strVal val="#ppt_y"/>
                                          </p:val>
                                        </p:tav>
                                        <p:tav tm="100000">
                                          <p:val>
                                            <p:strVal val="#ppt_y"/>
                                          </p:val>
                                        </p:tav>
                                      </p:tavLst>
                                    </p:anim>
                                    <p:anim calcmode="lin" valueType="num">
                                      <p:cBhvr>
                                        <p:cTn id="15"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3"/>
                                        </p:tgtEl>
                                      </p:cBhvr>
                                    </p:animEffect>
                                  </p:childTnLst>
                                </p:cTn>
                              </p:par>
                            </p:childTnLst>
                          </p:cTn>
                        </p:par>
                        <p:par>
                          <p:cTn id="18" fill="hold">
                            <p:stCondLst>
                              <p:cond delay="82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1320"/>
                            </p:stCondLst>
                            <p:childTnLst>
                              <p:par>
                                <p:cTn id="25" presetID="2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childTnLst>
                          </p:cTn>
                        </p:par>
                        <p:par>
                          <p:cTn id="28" fill="hold">
                            <p:stCondLst>
                              <p:cond delay="1820"/>
                            </p:stCondLst>
                            <p:childTnLst>
                              <p:par>
                                <p:cTn id="29" presetID="22" presetClass="entr" presetSubtype="2" fill="hold" grpId="0" nodeType="afterEffect" nodePh="1">
                                  <p:stCondLst>
                                    <p:cond delay="0"/>
                                  </p:stCondLst>
                                  <p:endCondLst>
                                    <p:cond evt="begin" delay="0">
                                      <p:tn val="29"/>
                                    </p:cond>
                                  </p:end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par>
                          <p:cTn id="32" fill="hold">
                            <p:stCondLst>
                              <p:cond delay="232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820"/>
                            </p:stCondLst>
                            <p:childTnLst>
                              <p:par>
                                <p:cTn id="37" presetID="22" presetClass="entr" presetSubtype="2"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right)">
                                      <p:cBhvr>
                                        <p:cTn id="39" dur="500"/>
                                        <p:tgtEl>
                                          <p:spTgt spid="10"/>
                                        </p:tgtEl>
                                      </p:cBhvr>
                                    </p:animEffect>
                                  </p:childTnLst>
                                </p:cTn>
                              </p:par>
                            </p:childTnLst>
                          </p:cTn>
                        </p:par>
                        <p:par>
                          <p:cTn id="40" fill="hold">
                            <p:stCondLst>
                              <p:cond delay="3320"/>
                            </p:stCondLst>
                            <p:childTnLst>
                              <p:par>
                                <p:cTn id="41" presetID="22" presetClass="entr" presetSubtype="2" fill="hold" grpId="0" nodeType="afterEffect" nodePh="1">
                                  <p:stCondLst>
                                    <p:cond delay="0"/>
                                  </p:stCondLst>
                                  <p:endCondLst>
                                    <p:cond evt="begin" delay="0">
                                      <p:tn val="41"/>
                                    </p:cond>
                                  </p:end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82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432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482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 grpId="0" animBg="1"/>
      <p:bldP spid="7" grpId="0" animBg="1"/>
      <p:bldP spid="8" grpId="0"/>
      <p:bldP spid="9" grpId="0" animBg="1"/>
      <p:bldP spid="10" grpId="0" animBg="1"/>
      <p:bldP spid="11" grpId="0"/>
      <p:bldP spid="12" grpId="0" animBg="1"/>
      <p:bldP spid="13"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31245" y="1487169"/>
            <a:ext cx="2533036" cy="2533036"/>
          </a:xfrm>
          <a:prstGeom prst="ellips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9" name="矩形 8"/>
          <p:cNvSpPr/>
          <p:nvPr/>
        </p:nvSpPr>
        <p:spPr>
          <a:xfrm>
            <a:off x="198244" y="794"/>
            <a:ext cx="624716" cy="67437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標楷體" panose="03000509000000000000" pitchFamily="65" charset="-120"/>
              <a:ea typeface="標楷體" panose="03000509000000000000" pitchFamily="65" charset="-120"/>
              <a:cs typeface="+mn-ea"/>
              <a:sym typeface="+mn-lt"/>
            </a:endParaRPr>
          </a:p>
        </p:txBody>
      </p:sp>
      <p:sp>
        <p:nvSpPr>
          <p:cNvPr id="11" name="文本框 10"/>
          <p:cNvSpPr txBox="1"/>
          <p:nvPr/>
        </p:nvSpPr>
        <p:spPr>
          <a:xfrm>
            <a:off x="896328" y="23158"/>
            <a:ext cx="8677398" cy="954107"/>
          </a:xfrm>
          <a:prstGeom prst="rect">
            <a:avLst/>
          </a:prstGeom>
          <a:noFill/>
        </p:spPr>
        <p:txBody>
          <a:bodyPr wrap="square" rtlCol="0">
            <a:spAutoFit/>
          </a:bodyPr>
          <a:lstStyle/>
          <a:p>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對於所指摘傳述之內容明知其不實</a:t>
            </a:r>
            <a:endPar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a:p>
            <a:pPr algn="ct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始能以刑法第</a:t>
            </a:r>
            <a:r>
              <a:rPr lang="en-US" altLang="zh-TW"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310</a:t>
            </a:r>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條予以處罰之理由</a:t>
            </a:r>
            <a:endParaRPr lang="zh-CN"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20" name="文本框 19"/>
          <p:cNvSpPr txBox="1"/>
          <p:nvPr/>
        </p:nvSpPr>
        <p:spPr>
          <a:xfrm>
            <a:off x="2572294" y="1828637"/>
            <a:ext cx="6065891" cy="2839239"/>
          </a:xfrm>
          <a:prstGeom prst="rect">
            <a:avLst/>
          </a:prstGeom>
          <a:noFill/>
        </p:spPr>
        <p:txBody>
          <a:bodyPr wrap="square" rtlCol="0">
            <a:spAutoFit/>
          </a:bodyPr>
          <a:lstStyle/>
          <a:p>
            <a:pPr algn="just"/>
            <a:r>
              <a:rPr lang="zh-TW" altLang="en-US" sz="280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rPr>
              <a:t>專家鑑定人許家馨研究員提出應採相當於直接故意與未必故意的「真正惡意」原則，意指行為人對於所指摘傳述之內容明知其不實或者無視其真假高度輕率，作為成立誹謗罪與否之判斷標準。</a:t>
            </a:r>
          </a:p>
          <a:p>
            <a:pPr algn="just"/>
            <a:endParaRPr lang="zh-CN" altLang="en-US" sz="1050" dirty="0">
              <a:solidFill>
                <a:schemeClr val="tx1">
                  <a:lumMod val="75000"/>
                  <a:lumOff val="25000"/>
                </a:schemeClr>
              </a:solidFill>
              <a:latin typeface="標楷體" panose="03000509000000000000" pitchFamily="65" charset="-120"/>
              <a:ea typeface="標楷體" panose="03000509000000000000" pitchFamily="65" charset="-120"/>
              <a:cs typeface="+mn-ea"/>
              <a:sym typeface="+mn-lt"/>
            </a:endParaRPr>
          </a:p>
        </p:txBody>
      </p:sp>
      <p:sp>
        <p:nvSpPr>
          <p:cNvPr id="22" name="文本框 21"/>
          <p:cNvSpPr txBox="1"/>
          <p:nvPr/>
        </p:nvSpPr>
        <p:spPr>
          <a:xfrm>
            <a:off x="2637649" y="963949"/>
            <a:ext cx="6631177" cy="523220"/>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TW" altLang="en-US" sz="2800" dirty="0">
                <a:solidFill>
                  <a:srgbClr val="93571B"/>
                </a:solidFill>
                <a:effectLst/>
                <a:latin typeface="標楷體" panose="03000509000000000000" pitchFamily="65" charset="-120"/>
                <a:ea typeface="標楷體" panose="03000509000000000000" pitchFamily="65" charset="-120"/>
                <a:cs typeface="+mn-ea"/>
                <a:sym typeface="+mn-lt"/>
              </a:rPr>
              <a:t>「真正惡意」原則</a:t>
            </a:r>
            <a:r>
              <a:rPr lang="zh-TW" altLang="en-US" sz="2800" dirty="0" smtClean="0">
                <a:solidFill>
                  <a:srgbClr val="93571B"/>
                </a:solidFill>
                <a:effectLst/>
                <a:latin typeface="標楷體" panose="03000509000000000000" pitchFamily="65" charset="-120"/>
                <a:ea typeface="標楷體" panose="03000509000000000000" pitchFamily="65" charset="-120"/>
                <a:cs typeface="+mn-ea"/>
                <a:sym typeface="+mn-lt"/>
              </a:rPr>
              <a:t>應適用於</a:t>
            </a:r>
            <a:r>
              <a:rPr lang="zh-TW" altLang="en-US" sz="2800" dirty="0">
                <a:solidFill>
                  <a:srgbClr val="93571B"/>
                </a:solidFill>
                <a:effectLst/>
                <a:latin typeface="標楷體" panose="03000509000000000000" pitchFamily="65" charset="-120"/>
                <a:ea typeface="標楷體" panose="03000509000000000000" pitchFamily="65" charset="-120"/>
                <a:cs typeface="+mn-ea"/>
                <a:sym typeface="+mn-lt"/>
              </a:rPr>
              <a:t>民事案件</a:t>
            </a:r>
            <a:endParaRPr lang="zh-CN" altLang="en-US" sz="2800" dirty="0">
              <a:solidFill>
                <a:srgbClr val="93571B"/>
              </a:solidFill>
              <a:effectLst/>
              <a:latin typeface="標楷體" panose="03000509000000000000" pitchFamily="65" charset="-120"/>
              <a:ea typeface="標楷體" panose="03000509000000000000" pitchFamily="65" charset="-120"/>
              <a:cs typeface="+mn-ea"/>
              <a:sym typeface="+mn-lt"/>
            </a:endParaRPr>
          </a:p>
        </p:txBody>
      </p:sp>
      <p:pic>
        <p:nvPicPr>
          <p:cNvPr id="3" name="图片 2">
            <a:extLst>
              <a:ext uri="{FF2B5EF4-FFF2-40B4-BE49-F238E27FC236}">
                <a16:creationId xmlns:a16="http://schemas.microsoft.com/office/drawing/2014/main" xmlns="" id="{50A5BFCB-5D2E-49D1-AA04-DC8B49128A58}"/>
              </a:ext>
            </a:extLst>
          </p:cNvPr>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219073" y="1609106"/>
            <a:ext cx="2165393" cy="2191955"/>
          </a:xfrm>
          <a:prstGeom prst="ellipse">
            <a:avLst/>
          </a:prstGeom>
        </p:spPr>
      </p:pic>
      <p:pic>
        <p:nvPicPr>
          <p:cNvPr id="5" name="圖片 4">
            <a:extLst>
              <a:ext uri="{FF2B5EF4-FFF2-40B4-BE49-F238E27FC236}">
                <a16:creationId xmlns:a16="http://schemas.microsoft.com/office/drawing/2014/main" xmlns="" id="{33878B35-B8BF-087A-9415-0EA10C3220B5}"/>
              </a:ext>
            </a:extLst>
          </p:cNvPr>
          <p:cNvPicPr>
            <a:picLocks noChangeAspect="1"/>
          </p:cNvPicPr>
          <p:nvPr/>
        </p:nvPicPr>
        <p:blipFill>
          <a:blip r:embed="rId3" cstate="print"/>
          <a:stretch>
            <a:fillRect/>
          </a:stretch>
        </p:blipFill>
        <p:spPr>
          <a:xfrm>
            <a:off x="8577338" y="4520007"/>
            <a:ext cx="562211" cy="611818"/>
          </a:xfrm>
          <a:prstGeom prst="rect">
            <a:avLst/>
          </a:prstGeom>
        </p:spPr>
      </p:pic>
    </p:spTree>
    <p:extLst>
      <p:ext uri="{BB962C8B-B14F-4D97-AF65-F5344CB8AC3E}">
        <p14:creationId xmlns:p14="http://schemas.microsoft.com/office/powerpoint/2010/main" xmlns="" val="1597053018"/>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9" grpId="0" animBg="1"/>
      <p:bldP spid="11" grpId="0"/>
      <p:bldP spid="20" grpId="0"/>
      <p:bldP spid="22" grpId="0"/>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自定义 1">
      <a:dk1>
        <a:srgbClr val="424554"/>
      </a:dk1>
      <a:lt1>
        <a:srgbClr val="44A6BA"/>
      </a:lt1>
      <a:dk2>
        <a:srgbClr val="E34B07"/>
      </a:dk2>
      <a:lt2>
        <a:srgbClr val="605958"/>
      </a:lt2>
      <a:accent1>
        <a:srgbClr val="F38D16"/>
      </a:accent1>
      <a:accent2>
        <a:srgbClr val="F3F4F6"/>
      </a:accent2>
      <a:accent3>
        <a:srgbClr val="42494D"/>
      </a:accent3>
      <a:accent4>
        <a:srgbClr val="424554"/>
      </a:accent4>
      <a:accent5>
        <a:srgbClr val="44A6BA"/>
      </a:accent5>
      <a:accent6>
        <a:srgbClr val="E34B07"/>
      </a:accent6>
      <a:hlink>
        <a:srgbClr val="F38D16"/>
      </a:hlink>
      <a:folHlink>
        <a:srgbClr val="60595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1fjhgnxq">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8986</TotalTime>
  <Words>1295</Words>
  <Application>Microsoft Office PowerPoint</Application>
  <PresentationFormat>自訂</PresentationFormat>
  <Paragraphs>76</Paragraphs>
  <Slides>19</Slides>
  <Notes>1</Notes>
  <HiddenSlides>0</HiddenSlides>
  <MMClips>0</MMClips>
  <ScaleCrop>false</ScaleCrop>
  <HeadingPairs>
    <vt:vector size="4" baseType="variant">
      <vt:variant>
        <vt:lpstr>佈景主題</vt:lpstr>
      </vt:variant>
      <vt:variant>
        <vt:i4>3</vt:i4>
      </vt:variant>
      <vt:variant>
        <vt:lpstr>投影片標題</vt:lpstr>
      </vt:variant>
      <vt:variant>
        <vt:i4>19</vt:i4>
      </vt:variant>
    </vt:vector>
  </HeadingPairs>
  <TitlesOfParts>
    <vt:vector size="22" baseType="lpstr">
      <vt:lpstr>第一PPT，www.1ppt.com</vt:lpstr>
      <vt:lpstr>第一PPT，www.1ppt.com </vt:lpstr>
      <vt:lpstr>1_第一PPT，www.1ppt.com</vt:lpstr>
      <vt:lpstr>投影片 1</vt:lpstr>
      <vt:lpstr>投影片 2</vt:lpstr>
      <vt:lpstr>投影片 3</vt:lpstr>
      <vt:lpstr>投影片 4</vt:lpstr>
      <vt:lpstr>投影片 5</vt:lpstr>
      <vt:lpstr>投影片 6</vt:lpstr>
      <vt:lpstr>投影片 7</vt:lpstr>
      <vt:lpstr>投影片 8</vt:lpstr>
      <vt:lpstr>投影片 9</vt:lpstr>
      <vt:lpstr>投影片 10</vt:lpstr>
      <vt:lpstr>投影片 11</vt:lpstr>
      <vt:lpstr>投影片 12</vt:lpstr>
      <vt:lpstr>投影片 13</vt:lpstr>
      <vt:lpstr>投影片 14</vt:lpstr>
      <vt:lpstr>投影片 15</vt:lpstr>
      <vt:lpstr>投影片 16</vt:lpstr>
      <vt:lpstr>投影片 17</vt:lpstr>
      <vt:lpstr>投影片 18</vt:lpstr>
      <vt:lpstr>投影片 19</vt:lpstr>
    </vt:vector>
  </TitlesOfParts>
  <Company>第一PPT，www.1ppt.com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司法</dc:title>
  <dc:creator>第一PPT</dc:creator>
  <cp:keywords>www.1ppt.com</cp:keywords>
  <cp:lastModifiedBy>tony500p</cp:lastModifiedBy>
  <cp:revision>30</cp:revision>
  <dcterms:created xsi:type="dcterms:W3CDTF">2017-01-14T09:35:14Z</dcterms:created>
  <dcterms:modified xsi:type="dcterms:W3CDTF">2023-03-07T15:43:27Z</dcterms:modified>
</cp:coreProperties>
</file>